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4"/>
  </p:sldMasterIdLst>
  <p:sldIdLst>
    <p:sldId id="257" r:id="rId5"/>
    <p:sldId id="259" r:id="rId6"/>
    <p:sldId id="260" r:id="rId7"/>
    <p:sldId id="261" r:id="rId8"/>
    <p:sldId id="262" r:id="rId9"/>
    <p:sldId id="289" r:id="rId10"/>
    <p:sldId id="263" r:id="rId11"/>
    <p:sldId id="264" r:id="rId12"/>
    <p:sldId id="266" r:id="rId13"/>
    <p:sldId id="265"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67" r:id="rId27"/>
    <p:sldId id="280" r:id="rId28"/>
    <p:sldId id="281" r:id="rId29"/>
    <p:sldId id="282" r:id="rId30"/>
    <p:sldId id="283" r:id="rId31"/>
    <p:sldId id="284" r:id="rId32"/>
    <p:sldId id="285" r:id="rId33"/>
    <p:sldId id="286" r:id="rId34"/>
    <p:sldId id="287" r:id="rId35"/>
    <p:sldId id="288" r:id="rId36"/>
    <p:sldId id="290"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snapToGrid="0">
      <p:cViewPr varScale="1">
        <p:scale>
          <a:sx n="63" d="100"/>
          <a:sy n="63" d="100"/>
        </p:scale>
        <p:origin x="7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3#8">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1">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23DCE173-50AF-4B47-BD56-E3A1B8645DE7}" type="doc">
      <dgm:prSet loTypeId="urn:microsoft.com/office/officeart/2005/8/layout/equation1" loCatId="process" qsTypeId="urn:microsoft.com/office/officeart/2005/8/quickstyle/simple1#8" qsCatId="simple" csTypeId="urn:microsoft.com/office/officeart/2005/8/colors/colorful3#8" csCatId="colorful" phldr="1"/>
      <dgm:spPr>
        <a:scene3d>
          <a:camera prst="orthographicFront">
            <a:rot lat="0" lon="0" rev="0"/>
          </a:camera>
          <a:lightRig rig="contrasting" dir="t">
            <a:rot lat="0" lon="0" rev="7800000"/>
          </a:lightRig>
        </a:scene3d>
      </dgm:spPr>
    </dgm:pt>
    <dgm:pt modelId="{A1A0476E-5EAB-483F-B102-A96AEEF07D8A}">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Data</a:t>
          </a:r>
        </a:p>
      </dgm:t>
    </dgm:pt>
    <dgm:pt modelId="{EF85B08C-31C9-4531-9E6C-E640DD31D02F}" type="parTrans" cxnId="{044BFD11-E7BD-444D-8B6A-823E2401CCAE}">
      <dgm:prSet/>
      <dgm:spPr/>
      <dgm:t>
        <a:bodyPr/>
        <a:lstStyle/>
        <a:p>
          <a:endParaRPr lang="en-IN">
            <a:latin typeface="Comic Sans MS" panose="030F0702030302020204" pitchFamily="66" charset="0"/>
          </a:endParaRPr>
        </a:p>
      </dgm:t>
    </dgm:pt>
    <dgm:pt modelId="{AAAEA268-2484-4D47-AB0A-980F0C748A11}" type="sibTrans" cxnId="{044BFD11-E7BD-444D-8B6A-823E2401CCAE}">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17E9730D-C870-46EA-9BC0-7F4ED0932515}">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Algorithm</a:t>
          </a:r>
        </a:p>
      </dgm:t>
    </dgm:pt>
    <dgm:pt modelId="{15D4E38B-1248-4E62-9C3C-9E6721FC257F}" type="parTrans" cxnId="{3CBD716B-9F86-45AA-838C-16C55D625F4C}">
      <dgm:prSet/>
      <dgm:spPr/>
      <dgm:t>
        <a:bodyPr/>
        <a:lstStyle/>
        <a:p>
          <a:endParaRPr lang="en-IN">
            <a:latin typeface="Comic Sans MS" panose="030F0702030302020204" pitchFamily="66" charset="0"/>
          </a:endParaRPr>
        </a:p>
      </dgm:t>
    </dgm:pt>
    <dgm:pt modelId="{3E00C920-7875-48FD-840E-547164B8AA82}" type="sibTrans" cxnId="{3CBD716B-9F86-45AA-838C-16C55D625F4C}">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7425B1D6-0C58-4A66-913D-ED233DBE7457}">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Model</a:t>
          </a:r>
        </a:p>
      </dgm:t>
    </dgm:pt>
    <dgm:pt modelId="{3A3296E5-E3BF-4C7B-82F5-BDB100C26C38}" type="parTrans" cxnId="{407AFC89-F553-4D6B-86AE-016C6E061C24}">
      <dgm:prSet/>
      <dgm:spPr/>
      <dgm:t>
        <a:bodyPr/>
        <a:lstStyle/>
        <a:p>
          <a:endParaRPr lang="en-IN">
            <a:latin typeface="Comic Sans MS" panose="030F0702030302020204" pitchFamily="66" charset="0"/>
          </a:endParaRPr>
        </a:p>
      </dgm:t>
    </dgm:pt>
    <dgm:pt modelId="{C92453DE-AE0C-446F-8D0E-EAC73D4D50D6}" type="sibTrans" cxnId="{407AFC89-F553-4D6B-86AE-016C6E061C24}">
      <dgm:prSet/>
      <dgm:spPr/>
      <dgm:t>
        <a:bodyPr/>
        <a:lstStyle/>
        <a:p>
          <a:endParaRPr lang="en-IN">
            <a:latin typeface="Comic Sans MS" panose="030F0702030302020204" pitchFamily="66" charset="0"/>
          </a:endParaRPr>
        </a:p>
      </dgm:t>
    </dgm:pt>
    <dgm:pt modelId="{D0018F96-37A9-4005-8956-565509AB6723}" type="pres">
      <dgm:prSet presAssocID="{23DCE173-50AF-4B47-BD56-E3A1B8645DE7}" presName="linearFlow" presStyleCnt="0">
        <dgm:presLayoutVars>
          <dgm:dir/>
          <dgm:resizeHandles val="exact"/>
        </dgm:presLayoutVars>
      </dgm:prSet>
      <dgm:spPr/>
    </dgm:pt>
    <dgm:pt modelId="{86A40825-A713-4977-8DCE-E4C593E52520}" type="pres">
      <dgm:prSet presAssocID="{A1A0476E-5EAB-483F-B102-A96AEEF07D8A}" presName="node" presStyleLbl="node1" presStyleIdx="0" presStyleCnt="3" custLinFactNeighborX="-5731" custLinFactNeighborY="464">
        <dgm:presLayoutVars>
          <dgm:bulletEnabled val="1"/>
        </dgm:presLayoutVars>
      </dgm:prSet>
      <dgm:spPr/>
    </dgm:pt>
    <dgm:pt modelId="{2E165F36-FB28-436E-BFC1-AE33597794DE}" type="pres">
      <dgm:prSet presAssocID="{AAAEA268-2484-4D47-AB0A-980F0C748A11}" presName="spacerL" presStyleCnt="0"/>
      <dgm:spPr>
        <a:scene3d>
          <a:camera prst="orthographicFront">
            <a:rot lat="0" lon="0" rev="0"/>
          </a:camera>
          <a:lightRig rig="contrasting" dir="t">
            <a:rot lat="0" lon="0" rev="7800000"/>
          </a:lightRig>
        </a:scene3d>
        <a:sp3d>
          <a:bevelT w="139700" h="139700"/>
        </a:sp3d>
      </dgm:spPr>
    </dgm:pt>
    <dgm:pt modelId="{B565CC30-A54E-4B8D-9ABE-A9CFFDA4FCCF}" type="pres">
      <dgm:prSet presAssocID="{AAAEA268-2484-4D47-AB0A-980F0C748A11}" presName="sibTrans" presStyleLbl="sibTrans2D1" presStyleIdx="0" presStyleCnt="2"/>
      <dgm:spPr/>
    </dgm:pt>
    <dgm:pt modelId="{27072221-C4F4-424B-8EE7-3E2F91027812}" type="pres">
      <dgm:prSet presAssocID="{AAAEA268-2484-4D47-AB0A-980F0C748A11}" presName="spacerR" presStyleCnt="0"/>
      <dgm:spPr>
        <a:scene3d>
          <a:camera prst="orthographicFront">
            <a:rot lat="0" lon="0" rev="0"/>
          </a:camera>
          <a:lightRig rig="contrasting" dir="t">
            <a:rot lat="0" lon="0" rev="7800000"/>
          </a:lightRig>
        </a:scene3d>
        <a:sp3d>
          <a:bevelT w="139700" h="139700"/>
        </a:sp3d>
      </dgm:spPr>
    </dgm:pt>
    <dgm:pt modelId="{95FBECA5-8E86-46DB-ACD6-7B64B8F8E1BA}" type="pres">
      <dgm:prSet presAssocID="{17E9730D-C870-46EA-9BC0-7F4ED0932515}" presName="node" presStyleLbl="node1" presStyleIdx="1" presStyleCnt="3">
        <dgm:presLayoutVars>
          <dgm:bulletEnabled val="1"/>
        </dgm:presLayoutVars>
      </dgm:prSet>
      <dgm:spPr/>
    </dgm:pt>
    <dgm:pt modelId="{1D07BA9B-44CA-4B19-AEEE-48138CB3D744}" type="pres">
      <dgm:prSet presAssocID="{3E00C920-7875-48FD-840E-547164B8AA82}" presName="spacerL" presStyleCnt="0"/>
      <dgm:spPr>
        <a:scene3d>
          <a:camera prst="orthographicFront">
            <a:rot lat="0" lon="0" rev="0"/>
          </a:camera>
          <a:lightRig rig="contrasting" dir="t">
            <a:rot lat="0" lon="0" rev="7800000"/>
          </a:lightRig>
        </a:scene3d>
        <a:sp3d>
          <a:bevelT w="139700" h="139700"/>
        </a:sp3d>
      </dgm:spPr>
    </dgm:pt>
    <dgm:pt modelId="{8C88C967-2F01-4581-8AF8-31E2D0B0A859}" type="pres">
      <dgm:prSet presAssocID="{3E00C920-7875-48FD-840E-547164B8AA82}" presName="sibTrans" presStyleLbl="sibTrans2D1" presStyleIdx="1" presStyleCnt="2"/>
      <dgm:spPr/>
    </dgm:pt>
    <dgm:pt modelId="{D6D45C35-98FB-4E4A-9D1E-811E789B2EFF}" type="pres">
      <dgm:prSet presAssocID="{3E00C920-7875-48FD-840E-547164B8AA82}" presName="spacerR" presStyleCnt="0"/>
      <dgm:spPr>
        <a:scene3d>
          <a:camera prst="orthographicFront">
            <a:rot lat="0" lon="0" rev="0"/>
          </a:camera>
          <a:lightRig rig="contrasting" dir="t">
            <a:rot lat="0" lon="0" rev="7800000"/>
          </a:lightRig>
        </a:scene3d>
        <a:sp3d>
          <a:bevelT w="139700" h="139700"/>
        </a:sp3d>
      </dgm:spPr>
    </dgm:pt>
    <dgm:pt modelId="{159CBDDA-A951-4835-AFF0-0B1A7A99EE37}" type="pres">
      <dgm:prSet presAssocID="{7425B1D6-0C58-4A66-913D-ED233DBE7457}" presName="node" presStyleLbl="node1" presStyleIdx="2" presStyleCnt="3">
        <dgm:presLayoutVars>
          <dgm:bulletEnabled val="1"/>
        </dgm:presLayoutVars>
      </dgm:prSet>
      <dgm:spPr/>
    </dgm:pt>
  </dgm:ptLst>
  <dgm:cxnLst>
    <dgm:cxn modelId="{A1993F07-9A77-4101-BB5C-268F7B570B92}" type="presOf" srcId="{17E9730D-C870-46EA-9BC0-7F4ED0932515}" destId="{95FBECA5-8E86-46DB-ACD6-7B64B8F8E1BA}" srcOrd="0" destOrd="0" presId="urn:microsoft.com/office/officeart/2005/8/layout/equation1"/>
    <dgm:cxn modelId="{044BFD11-E7BD-444D-8B6A-823E2401CCAE}" srcId="{23DCE173-50AF-4B47-BD56-E3A1B8645DE7}" destId="{A1A0476E-5EAB-483F-B102-A96AEEF07D8A}" srcOrd="0" destOrd="0" parTransId="{EF85B08C-31C9-4531-9E6C-E640DD31D02F}" sibTransId="{AAAEA268-2484-4D47-AB0A-980F0C748A11}"/>
    <dgm:cxn modelId="{E2F06C2A-0AFF-4CAC-9090-0522CE7BC5E2}" type="presOf" srcId="{AAAEA268-2484-4D47-AB0A-980F0C748A11}" destId="{B565CC30-A54E-4B8D-9ABE-A9CFFDA4FCCF}" srcOrd="0" destOrd="0" presId="urn:microsoft.com/office/officeart/2005/8/layout/equation1"/>
    <dgm:cxn modelId="{4A602563-7E73-4D14-9D8E-2C7E78FFBF9A}" type="presOf" srcId="{3E00C920-7875-48FD-840E-547164B8AA82}" destId="{8C88C967-2F01-4581-8AF8-31E2D0B0A859}" srcOrd="0" destOrd="0" presId="urn:microsoft.com/office/officeart/2005/8/layout/equation1"/>
    <dgm:cxn modelId="{2EE11764-DD9E-42D9-8E6F-5902285BFD8F}" type="presOf" srcId="{7425B1D6-0C58-4A66-913D-ED233DBE7457}" destId="{159CBDDA-A951-4835-AFF0-0B1A7A99EE37}" srcOrd="0" destOrd="0" presId="urn:microsoft.com/office/officeart/2005/8/layout/equation1"/>
    <dgm:cxn modelId="{3CBD716B-9F86-45AA-838C-16C55D625F4C}" srcId="{23DCE173-50AF-4B47-BD56-E3A1B8645DE7}" destId="{17E9730D-C870-46EA-9BC0-7F4ED0932515}" srcOrd="1" destOrd="0" parTransId="{15D4E38B-1248-4E62-9C3C-9E6721FC257F}" sibTransId="{3E00C920-7875-48FD-840E-547164B8AA82}"/>
    <dgm:cxn modelId="{407AFC89-F553-4D6B-86AE-016C6E061C24}" srcId="{23DCE173-50AF-4B47-BD56-E3A1B8645DE7}" destId="{7425B1D6-0C58-4A66-913D-ED233DBE7457}" srcOrd="2" destOrd="0" parTransId="{3A3296E5-E3BF-4C7B-82F5-BDB100C26C38}" sibTransId="{C92453DE-AE0C-446F-8D0E-EAC73D4D50D6}"/>
    <dgm:cxn modelId="{55BB05C3-6D53-4E08-8095-E08D847B8F34}" type="presOf" srcId="{A1A0476E-5EAB-483F-B102-A96AEEF07D8A}" destId="{86A40825-A713-4977-8DCE-E4C593E52520}" srcOrd="0" destOrd="0" presId="urn:microsoft.com/office/officeart/2005/8/layout/equation1"/>
    <dgm:cxn modelId="{FEDADDD2-FB13-45F0-97DA-AB33E973A308}" type="presOf" srcId="{23DCE173-50AF-4B47-BD56-E3A1B8645DE7}" destId="{D0018F96-37A9-4005-8956-565509AB6723}" srcOrd="0" destOrd="0" presId="urn:microsoft.com/office/officeart/2005/8/layout/equation1"/>
    <dgm:cxn modelId="{E0BB0401-0ECC-4A20-9BF9-62C12CE59512}" type="presParOf" srcId="{D0018F96-37A9-4005-8956-565509AB6723}" destId="{86A40825-A713-4977-8DCE-E4C593E52520}" srcOrd="0" destOrd="0" presId="urn:microsoft.com/office/officeart/2005/8/layout/equation1"/>
    <dgm:cxn modelId="{AB80F9AC-9507-476C-B0DA-D0B58A43A8D5}" type="presParOf" srcId="{D0018F96-37A9-4005-8956-565509AB6723}" destId="{2E165F36-FB28-436E-BFC1-AE33597794DE}" srcOrd="1" destOrd="0" presId="urn:microsoft.com/office/officeart/2005/8/layout/equation1"/>
    <dgm:cxn modelId="{1D535B4E-37B7-4DDB-B0D8-8E266390860E}" type="presParOf" srcId="{D0018F96-37A9-4005-8956-565509AB6723}" destId="{B565CC30-A54E-4B8D-9ABE-A9CFFDA4FCCF}" srcOrd="2" destOrd="0" presId="urn:microsoft.com/office/officeart/2005/8/layout/equation1"/>
    <dgm:cxn modelId="{671254C5-1F03-4D25-9C11-8C8951E2231B}" type="presParOf" srcId="{D0018F96-37A9-4005-8956-565509AB6723}" destId="{27072221-C4F4-424B-8EE7-3E2F91027812}" srcOrd="3" destOrd="0" presId="urn:microsoft.com/office/officeart/2005/8/layout/equation1"/>
    <dgm:cxn modelId="{D49E202A-89E9-4C2B-BD54-B96399DF87F6}" type="presParOf" srcId="{D0018F96-37A9-4005-8956-565509AB6723}" destId="{95FBECA5-8E86-46DB-ACD6-7B64B8F8E1BA}" srcOrd="4" destOrd="0" presId="urn:microsoft.com/office/officeart/2005/8/layout/equation1"/>
    <dgm:cxn modelId="{D01D458E-918E-49DB-A0C4-ABA2D7B4CDB2}" type="presParOf" srcId="{D0018F96-37A9-4005-8956-565509AB6723}" destId="{1D07BA9B-44CA-4B19-AEEE-48138CB3D744}" srcOrd="5" destOrd="0" presId="urn:microsoft.com/office/officeart/2005/8/layout/equation1"/>
    <dgm:cxn modelId="{BC103CC8-B161-4EE4-BD19-7EB64F8BC493}" type="presParOf" srcId="{D0018F96-37A9-4005-8956-565509AB6723}" destId="{8C88C967-2F01-4581-8AF8-31E2D0B0A859}" srcOrd="6" destOrd="0" presId="urn:microsoft.com/office/officeart/2005/8/layout/equation1"/>
    <dgm:cxn modelId="{97E32599-AB73-4CA1-B8D4-0AD8DA40D596}" type="presParOf" srcId="{D0018F96-37A9-4005-8956-565509AB6723}" destId="{D6D45C35-98FB-4E4A-9D1E-811E789B2EFF}" srcOrd="7" destOrd="0" presId="urn:microsoft.com/office/officeart/2005/8/layout/equation1"/>
    <dgm:cxn modelId="{196B637D-6356-4444-A391-C4687104E6D7}" type="presParOf" srcId="{D0018F96-37A9-4005-8956-565509AB6723}" destId="{159CBDDA-A951-4835-AFF0-0B1A7A99EE37}" srcOrd="8" destOrd="0" presId="urn:microsoft.com/office/officeart/2005/8/layout/equation1"/>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4589C4-8465-4BE8-9994-2345AF7A3C4E}" type="doc">
      <dgm:prSet loTypeId="urn:microsoft.com/office/officeart/2009/3/layout/StepUpProcess#1" loCatId="process" qsTypeId="urn:microsoft.com/office/officeart/2005/8/quickstyle/simple1#1" qsCatId="simple" csTypeId="urn:microsoft.com/office/officeart/2005/8/colors/colorful3#1" csCatId="colorful" phldr="1"/>
      <dgm:spPr/>
      <dgm:t>
        <a:bodyPr/>
        <a:lstStyle/>
        <a:p>
          <a:endParaRPr lang="en-IN"/>
        </a:p>
      </dgm:t>
    </dgm:pt>
    <dgm:pt modelId="{73989BC7-E730-4C6F-B814-82EE6BF34A96}">
      <dgm:prSet phldrT="[Text]" custT="1"/>
      <dgm:spPr/>
      <dgm:t>
        <a:bodyPr/>
        <a:lstStyle/>
        <a:p>
          <a:r>
            <a:rPr lang="en-IN" sz="1800" dirty="0">
              <a:solidFill>
                <a:schemeClr val="bg1">
                  <a:lumMod val="95000"/>
                </a:schemeClr>
              </a:solidFill>
              <a:latin typeface="Comic Sans MS" panose="030F0702030302020204" pitchFamily="66" charset="0"/>
            </a:rPr>
            <a:t>1. Data collection</a:t>
          </a:r>
        </a:p>
      </dgm:t>
    </dgm:pt>
    <dgm:pt modelId="{66369679-B799-4757-855E-291A0AC42E5A}" type="parTrans" cxnId="{83CB5079-20E0-4E89-9B38-D8416A715EF9}">
      <dgm:prSet/>
      <dgm:spPr/>
      <dgm:t>
        <a:bodyPr/>
        <a:lstStyle/>
        <a:p>
          <a:endParaRPr lang="en-IN" sz="1800">
            <a:solidFill>
              <a:schemeClr val="bg1">
                <a:lumMod val="95000"/>
              </a:schemeClr>
            </a:solidFill>
            <a:latin typeface="Comic Sans MS" panose="030F0702030302020204" pitchFamily="66" charset="0"/>
          </a:endParaRPr>
        </a:p>
      </dgm:t>
    </dgm:pt>
    <dgm:pt modelId="{A54F7ACF-1DC5-4661-9E71-7C27D78740E5}" type="sibTrans" cxnId="{83CB5079-20E0-4E89-9B38-D8416A715EF9}">
      <dgm:prSet/>
      <dgm:spPr/>
      <dgm:t>
        <a:bodyPr/>
        <a:lstStyle/>
        <a:p>
          <a:endParaRPr lang="en-IN" sz="1800">
            <a:solidFill>
              <a:schemeClr val="bg1">
                <a:lumMod val="95000"/>
              </a:schemeClr>
            </a:solidFill>
            <a:latin typeface="Comic Sans MS" panose="030F0702030302020204" pitchFamily="66" charset="0"/>
          </a:endParaRPr>
        </a:p>
      </dgm:t>
    </dgm:pt>
    <dgm:pt modelId="{D2E82289-B61B-4929-9069-14C3E64E7328}">
      <dgm:prSet phldrT="[Text]" custT="1"/>
      <dgm:spPr/>
      <dgm:t>
        <a:bodyPr/>
        <a:lstStyle/>
        <a:p>
          <a:r>
            <a:rPr lang="en-IN" sz="1800" dirty="0">
              <a:solidFill>
                <a:schemeClr val="bg1">
                  <a:lumMod val="95000"/>
                </a:schemeClr>
              </a:solidFill>
              <a:latin typeface="Comic Sans MS" panose="030F0702030302020204" pitchFamily="66" charset="0"/>
            </a:rPr>
            <a:t>2. Data preparation</a:t>
          </a:r>
        </a:p>
      </dgm:t>
    </dgm:pt>
    <dgm:pt modelId="{06431514-F268-4412-996D-4836B5A68D90}" type="parTrans" cxnId="{D3E8D4E2-CC44-4471-93E8-616A265B35E5}">
      <dgm:prSet/>
      <dgm:spPr/>
      <dgm:t>
        <a:bodyPr/>
        <a:lstStyle/>
        <a:p>
          <a:endParaRPr lang="en-IN" sz="1800">
            <a:solidFill>
              <a:schemeClr val="bg1">
                <a:lumMod val="95000"/>
              </a:schemeClr>
            </a:solidFill>
            <a:latin typeface="Comic Sans MS" panose="030F0702030302020204" pitchFamily="66" charset="0"/>
          </a:endParaRPr>
        </a:p>
      </dgm:t>
    </dgm:pt>
    <dgm:pt modelId="{F7A32F3A-3C8A-485D-AA88-862B96A85F1B}" type="sibTrans" cxnId="{D3E8D4E2-CC44-4471-93E8-616A265B35E5}">
      <dgm:prSet/>
      <dgm:spPr/>
      <dgm:t>
        <a:bodyPr/>
        <a:lstStyle/>
        <a:p>
          <a:endParaRPr lang="en-IN" sz="1800">
            <a:solidFill>
              <a:schemeClr val="bg1">
                <a:lumMod val="95000"/>
              </a:schemeClr>
            </a:solidFill>
            <a:latin typeface="Comic Sans MS" panose="030F0702030302020204" pitchFamily="66" charset="0"/>
          </a:endParaRPr>
        </a:p>
      </dgm:t>
    </dgm:pt>
    <dgm:pt modelId="{BDD0BDF9-CA23-4937-8D47-A1C28A540FDA}">
      <dgm:prSet phldrT="[Text]" custT="1"/>
      <dgm:spPr/>
      <dgm:t>
        <a:bodyPr/>
        <a:lstStyle/>
        <a:p>
          <a:r>
            <a:rPr lang="en-IN" sz="1800" dirty="0">
              <a:solidFill>
                <a:schemeClr val="bg1">
                  <a:lumMod val="95000"/>
                </a:schemeClr>
              </a:solidFill>
              <a:latin typeface="Comic Sans MS" panose="030F0702030302020204" pitchFamily="66" charset="0"/>
            </a:rPr>
            <a:t>3. Choose a ML model</a:t>
          </a:r>
        </a:p>
      </dgm:t>
    </dgm:pt>
    <dgm:pt modelId="{CD52243A-368A-4323-8C8F-6A5A1017859B}" type="parTrans" cxnId="{9FD93F1D-DB15-4E90-B0F7-0E301131FD8D}">
      <dgm:prSet/>
      <dgm:spPr/>
      <dgm:t>
        <a:bodyPr/>
        <a:lstStyle/>
        <a:p>
          <a:endParaRPr lang="en-IN" sz="1800">
            <a:solidFill>
              <a:schemeClr val="bg1">
                <a:lumMod val="95000"/>
              </a:schemeClr>
            </a:solidFill>
            <a:latin typeface="Comic Sans MS" panose="030F0702030302020204" pitchFamily="66" charset="0"/>
          </a:endParaRPr>
        </a:p>
      </dgm:t>
    </dgm:pt>
    <dgm:pt modelId="{AB8952E6-58E6-4B6F-80EF-ADF8BA21664F}" type="sibTrans" cxnId="{9FD93F1D-DB15-4E90-B0F7-0E301131FD8D}">
      <dgm:prSet/>
      <dgm:spPr/>
      <dgm:t>
        <a:bodyPr/>
        <a:lstStyle/>
        <a:p>
          <a:endParaRPr lang="en-IN" sz="1800">
            <a:solidFill>
              <a:schemeClr val="bg1">
                <a:lumMod val="95000"/>
              </a:schemeClr>
            </a:solidFill>
            <a:latin typeface="Comic Sans MS" panose="030F0702030302020204" pitchFamily="66" charset="0"/>
          </a:endParaRPr>
        </a:p>
      </dgm:t>
    </dgm:pt>
    <dgm:pt modelId="{B1BF127C-10A3-4EDA-89AE-D12835F97EB6}">
      <dgm:prSet phldrT="[Text]" custT="1"/>
      <dgm:spPr/>
      <dgm:t>
        <a:bodyPr/>
        <a:lstStyle/>
        <a:p>
          <a:r>
            <a:rPr lang="en-IN" sz="1800" dirty="0">
              <a:solidFill>
                <a:schemeClr val="bg1">
                  <a:lumMod val="95000"/>
                </a:schemeClr>
              </a:solidFill>
              <a:latin typeface="Comic Sans MS" panose="030F0702030302020204" pitchFamily="66" charset="0"/>
            </a:rPr>
            <a:t>4. Train the model</a:t>
          </a:r>
        </a:p>
      </dgm:t>
    </dgm:pt>
    <dgm:pt modelId="{10E09D85-8559-4ED1-A48C-F99D7DEB22DB}" type="parTrans" cxnId="{2EF40D69-D0D2-45DE-9EED-F54FC6AC4041}">
      <dgm:prSet/>
      <dgm:spPr/>
      <dgm:t>
        <a:bodyPr/>
        <a:lstStyle/>
        <a:p>
          <a:endParaRPr lang="en-IN" sz="1800">
            <a:solidFill>
              <a:schemeClr val="bg1">
                <a:lumMod val="95000"/>
              </a:schemeClr>
            </a:solidFill>
            <a:latin typeface="Comic Sans MS" panose="030F0702030302020204" pitchFamily="66" charset="0"/>
          </a:endParaRPr>
        </a:p>
      </dgm:t>
    </dgm:pt>
    <dgm:pt modelId="{3286FC3A-D62F-4580-A866-5E4BEC6F2AE9}" type="sibTrans" cxnId="{2EF40D69-D0D2-45DE-9EED-F54FC6AC4041}">
      <dgm:prSet/>
      <dgm:spPr/>
      <dgm:t>
        <a:bodyPr/>
        <a:lstStyle/>
        <a:p>
          <a:endParaRPr lang="en-IN" sz="1800">
            <a:solidFill>
              <a:schemeClr val="bg1">
                <a:lumMod val="95000"/>
              </a:schemeClr>
            </a:solidFill>
            <a:latin typeface="Comic Sans MS" panose="030F0702030302020204" pitchFamily="66" charset="0"/>
          </a:endParaRPr>
        </a:p>
      </dgm:t>
    </dgm:pt>
    <dgm:pt modelId="{09895830-E3D1-4A5A-998C-A32B240A8FD3}">
      <dgm:prSet phldrT="[Text]" custT="1"/>
      <dgm:spPr/>
      <dgm:t>
        <a:bodyPr/>
        <a:lstStyle/>
        <a:p>
          <a:r>
            <a:rPr lang="en-IN" sz="1800" dirty="0">
              <a:solidFill>
                <a:schemeClr val="bg1">
                  <a:lumMod val="95000"/>
                </a:schemeClr>
              </a:solidFill>
              <a:latin typeface="Comic Sans MS" panose="030F0702030302020204" pitchFamily="66" charset="0"/>
            </a:rPr>
            <a:t>5. Evaluate the model</a:t>
          </a:r>
        </a:p>
      </dgm:t>
    </dgm:pt>
    <dgm:pt modelId="{6DA4D97E-F0ED-463D-9583-E35763D8E8E7}" type="parTrans" cxnId="{373A8503-A6A7-4B21-A417-49DFBC433D02}">
      <dgm:prSet/>
      <dgm:spPr/>
      <dgm:t>
        <a:bodyPr/>
        <a:lstStyle/>
        <a:p>
          <a:endParaRPr lang="en-IN" sz="1800">
            <a:solidFill>
              <a:schemeClr val="bg1">
                <a:lumMod val="95000"/>
              </a:schemeClr>
            </a:solidFill>
            <a:latin typeface="Comic Sans MS" panose="030F0702030302020204" pitchFamily="66" charset="0"/>
          </a:endParaRPr>
        </a:p>
      </dgm:t>
    </dgm:pt>
    <dgm:pt modelId="{4FFF9456-BDDD-46F2-9852-4AAFC6A9D46D}" type="sibTrans" cxnId="{373A8503-A6A7-4B21-A417-49DFBC433D02}">
      <dgm:prSet/>
      <dgm:spPr/>
      <dgm:t>
        <a:bodyPr/>
        <a:lstStyle/>
        <a:p>
          <a:endParaRPr lang="en-IN" sz="1800">
            <a:solidFill>
              <a:schemeClr val="bg1">
                <a:lumMod val="95000"/>
              </a:schemeClr>
            </a:solidFill>
            <a:latin typeface="Comic Sans MS" panose="030F0702030302020204" pitchFamily="66" charset="0"/>
          </a:endParaRPr>
        </a:p>
      </dgm:t>
    </dgm:pt>
    <dgm:pt modelId="{607403DB-CEC3-4DDC-A2F4-AB438043B4C1}">
      <dgm:prSet phldrT="[Text]" custT="1"/>
      <dgm:spPr/>
      <dgm:t>
        <a:bodyPr/>
        <a:lstStyle/>
        <a:p>
          <a:r>
            <a:rPr lang="en-IN" sz="1800" dirty="0">
              <a:solidFill>
                <a:schemeClr val="bg1">
                  <a:lumMod val="95000"/>
                </a:schemeClr>
              </a:solidFill>
              <a:latin typeface="Comic Sans MS" panose="030F0702030302020204" pitchFamily="66" charset="0"/>
            </a:rPr>
            <a:t>7. Make predictions</a:t>
          </a:r>
        </a:p>
      </dgm:t>
    </dgm:pt>
    <dgm:pt modelId="{B1B284A9-268D-4DD1-A8B7-92FB3797524D}" type="parTrans" cxnId="{A04B9E17-1760-4DF5-8629-1804196585FC}">
      <dgm:prSet/>
      <dgm:spPr/>
      <dgm:t>
        <a:bodyPr/>
        <a:lstStyle/>
        <a:p>
          <a:endParaRPr lang="en-IN" sz="1800">
            <a:solidFill>
              <a:schemeClr val="bg1">
                <a:lumMod val="95000"/>
              </a:schemeClr>
            </a:solidFill>
            <a:latin typeface="Comic Sans MS" panose="030F0702030302020204" pitchFamily="66" charset="0"/>
          </a:endParaRPr>
        </a:p>
      </dgm:t>
    </dgm:pt>
    <dgm:pt modelId="{8CD4BEC8-F7B0-43EA-82D1-7A0C5D4F820E}" type="sibTrans" cxnId="{A04B9E17-1760-4DF5-8629-1804196585FC}">
      <dgm:prSet/>
      <dgm:spPr/>
      <dgm:t>
        <a:bodyPr/>
        <a:lstStyle/>
        <a:p>
          <a:endParaRPr lang="en-IN" sz="1800">
            <a:solidFill>
              <a:schemeClr val="bg1">
                <a:lumMod val="95000"/>
              </a:schemeClr>
            </a:solidFill>
            <a:latin typeface="Comic Sans MS" panose="030F0702030302020204" pitchFamily="66" charset="0"/>
          </a:endParaRPr>
        </a:p>
      </dgm:t>
    </dgm:pt>
    <dgm:pt modelId="{4A1D99B0-E14F-4528-A637-018775E1AA8E}">
      <dgm:prSet phldrT="[Text]" custT="1"/>
      <dgm:spPr/>
      <dgm:t>
        <a:bodyPr/>
        <a:lstStyle/>
        <a:p>
          <a:r>
            <a:rPr lang="en-IN" sz="1800" dirty="0">
              <a:solidFill>
                <a:schemeClr val="bg1">
                  <a:lumMod val="95000"/>
                </a:schemeClr>
              </a:solidFill>
              <a:latin typeface="Comic Sans MS" panose="030F0702030302020204" pitchFamily="66" charset="0"/>
            </a:rPr>
            <a:t>6. Parameter tuning</a:t>
          </a:r>
        </a:p>
      </dgm:t>
    </dgm:pt>
    <dgm:pt modelId="{732932B5-F56E-495F-BE9A-C87B30DA6E05}" type="parTrans" cxnId="{C0783759-32EA-4E53-8F72-F5E35B94BB5C}">
      <dgm:prSet/>
      <dgm:spPr/>
      <dgm:t>
        <a:bodyPr/>
        <a:lstStyle/>
        <a:p>
          <a:endParaRPr lang="en-IN" sz="1800">
            <a:solidFill>
              <a:schemeClr val="bg1">
                <a:lumMod val="95000"/>
              </a:schemeClr>
            </a:solidFill>
            <a:latin typeface="Comic Sans MS" panose="030F0702030302020204" pitchFamily="66" charset="0"/>
          </a:endParaRPr>
        </a:p>
      </dgm:t>
    </dgm:pt>
    <dgm:pt modelId="{01F647A3-B37C-4279-ACD7-E798A8E478D3}" type="sibTrans" cxnId="{C0783759-32EA-4E53-8F72-F5E35B94BB5C}">
      <dgm:prSet/>
      <dgm:spPr/>
      <dgm:t>
        <a:bodyPr/>
        <a:lstStyle/>
        <a:p>
          <a:endParaRPr lang="en-IN" sz="1800">
            <a:solidFill>
              <a:schemeClr val="bg1">
                <a:lumMod val="95000"/>
              </a:schemeClr>
            </a:solidFill>
            <a:latin typeface="Comic Sans MS" panose="030F0702030302020204" pitchFamily="66" charset="0"/>
          </a:endParaRPr>
        </a:p>
      </dgm:t>
    </dgm:pt>
    <dgm:pt modelId="{FC8C1081-28F8-4D6D-90ED-AD6FE4E9F51F}" type="pres">
      <dgm:prSet presAssocID="{154589C4-8465-4BE8-9994-2345AF7A3C4E}" presName="rootnode" presStyleCnt="0">
        <dgm:presLayoutVars>
          <dgm:chMax/>
          <dgm:chPref/>
          <dgm:dir/>
          <dgm:animLvl val="lvl"/>
        </dgm:presLayoutVars>
      </dgm:prSet>
      <dgm:spPr/>
    </dgm:pt>
    <dgm:pt modelId="{949D874E-9AB0-4CF7-8A6C-FAD6D624B9B0}" type="pres">
      <dgm:prSet presAssocID="{73989BC7-E730-4C6F-B814-82EE6BF34A96}" presName="composite" presStyleCnt="0"/>
      <dgm:spPr/>
    </dgm:pt>
    <dgm:pt modelId="{8D37F63A-B17B-4F8D-A5D9-FCCE12EE492C}" type="pres">
      <dgm:prSet presAssocID="{73989BC7-E730-4C6F-B814-82EE6BF34A96}" presName="LShape" presStyleLbl="alignNode1" presStyleIdx="0" presStyleCnt="13"/>
      <dgm:spPr/>
    </dgm:pt>
    <dgm:pt modelId="{7907DE3C-8D09-497B-9B0A-FF8CB0AF7D0E}" type="pres">
      <dgm:prSet presAssocID="{73989BC7-E730-4C6F-B814-82EE6BF34A96}" presName="ParentText" presStyleLbl="revTx" presStyleIdx="0" presStyleCnt="7">
        <dgm:presLayoutVars>
          <dgm:chMax val="0"/>
          <dgm:chPref val="0"/>
          <dgm:bulletEnabled val="1"/>
        </dgm:presLayoutVars>
      </dgm:prSet>
      <dgm:spPr/>
    </dgm:pt>
    <dgm:pt modelId="{F15B5D98-4222-4531-B939-D54864A66513}" type="pres">
      <dgm:prSet presAssocID="{73989BC7-E730-4C6F-B814-82EE6BF34A96}" presName="Triangle" presStyleLbl="alignNode1" presStyleIdx="1" presStyleCnt="13"/>
      <dgm:spPr/>
    </dgm:pt>
    <dgm:pt modelId="{33B22793-80B6-4437-B10C-EB2ED4053AA3}" type="pres">
      <dgm:prSet presAssocID="{A54F7ACF-1DC5-4661-9E71-7C27D78740E5}" presName="sibTrans" presStyleCnt="0"/>
      <dgm:spPr/>
    </dgm:pt>
    <dgm:pt modelId="{9374E0E5-1C31-4C48-8EE9-56961CC81C06}" type="pres">
      <dgm:prSet presAssocID="{A54F7ACF-1DC5-4661-9E71-7C27D78740E5}" presName="space" presStyleCnt="0"/>
      <dgm:spPr/>
    </dgm:pt>
    <dgm:pt modelId="{74551F5A-6CE9-43BD-BCD2-46FE878C6DB9}" type="pres">
      <dgm:prSet presAssocID="{D2E82289-B61B-4929-9069-14C3E64E7328}" presName="composite" presStyleCnt="0"/>
      <dgm:spPr/>
    </dgm:pt>
    <dgm:pt modelId="{186242D4-92C2-446C-930A-D5135B86F2A9}" type="pres">
      <dgm:prSet presAssocID="{D2E82289-B61B-4929-9069-14C3E64E7328}" presName="LShape" presStyleLbl="alignNode1" presStyleIdx="2" presStyleCnt="13"/>
      <dgm:spPr/>
    </dgm:pt>
    <dgm:pt modelId="{B46C84B0-B83D-4677-BEA9-8DD2B3EADAD0}" type="pres">
      <dgm:prSet presAssocID="{D2E82289-B61B-4929-9069-14C3E64E7328}" presName="ParentText" presStyleLbl="revTx" presStyleIdx="1" presStyleCnt="7" custScaleX="111003" custLinFactNeighborX="3014" custLinFactNeighborY="1719">
        <dgm:presLayoutVars>
          <dgm:chMax val="0"/>
          <dgm:chPref val="0"/>
          <dgm:bulletEnabled val="1"/>
        </dgm:presLayoutVars>
      </dgm:prSet>
      <dgm:spPr/>
    </dgm:pt>
    <dgm:pt modelId="{BB2A9629-BD1A-409E-8251-A9B8DA5314E1}" type="pres">
      <dgm:prSet presAssocID="{D2E82289-B61B-4929-9069-14C3E64E7328}" presName="Triangle" presStyleLbl="alignNode1" presStyleIdx="3" presStyleCnt="13"/>
      <dgm:spPr/>
    </dgm:pt>
    <dgm:pt modelId="{1E0A810D-BC34-4BED-B199-8AA752DCCE28}" type="pres">
      <dgm:prSet presAssocID="{F7A32F3A-3C8A-485D-AA88-862B96A85F1B}" presName="sibTrans" presStyleCnt="0"/>
      <dgm:spPr/>
    </dgm:pt>
    <dgm:pt modelId="{E2F6776B-C1E9-413C-B342-45EDD35AB6AB}" type="pres">
      <dgm:prSet presAssocID="{F7A32F3A-3C8A-485D-AA88-862B96A85F1B}" presName="space" presStyleCnt="0"/>
      <dgm:spPr/>
    </dgm:pt>
    <dgm:pt modelId="{F66A1BC5-0EE3-476F-8FD7-E5407850E1E4}" type="pres">
      <dgm:prSet presAssocID="{BDD0BDF9-CA23-4937-8D47-A1C28A540FDA}" presName="composite" presStyleCnt="0"/>
      <dgm:spPr/>
    </dgm:pt>
    <dgm:pt modelId="{7ADC3927-3E0C-44DC-8E21-C190FBC67718}" type="pres">
      <dgm:prSet presAssocID="{BDD0BDF9-CA23-4937-8D47-A1C28A540FDA}" presName="LShape" presStyleLbl="alignNode1" presStyleIdx="4" presStyleCnt="13"/>
      <dgm:spPr>
        <a:solidFill>
          <a:srgbClr val="AC770D"/>
        </a:solidFill>
      </dgm:spPr>
    </dgm:pt>
    <dgm:pt modelId="{1E10BA9A-DEA4-4075-9A03-B4C7CA82D359}" type="pres">
      <dgm:prSet presAssocID="{BDD0BDF9-CA23-4937-8D47-A1C28A540FDA}" presName="ParentText" presStyleLbl="revTx" presStyleIdx="2" presStyleCnt="7">
        <dgm:presLayoutVars>
          <dgm:chMax val="0"/>
          <dgm:chPref val="0"/>
          <dgm:bulletEnabled val="1"/>
        </dgm:presLayoutVars>
      </dgm:prSet>
      <dgm:spPr/>
    </dgm:pt>
    <dgm:pt modelId="{9FDD1F3A-4B31-4BEF-BF85-D18724D72895}" type="pres">
      <dgm:prSet presAssocID="{BDD0BDF9-CA23-4937-8D47-A1C28A540FDA}" presName="Triangle" presStyleLbl="alignNode1" presStyleIdx="5" presStyleCnt="13"/>
      <dgm:spPr/>
    </dgm:pt>
    <dgm:pt modelId="{578FC6E0-F604-45A0-84AA-59B443429292}" type="pres">
      <dgm:prSet presAssocID="{AB8952E6-58E6-4B6F-80EF-ADF8BA21664F}" presName="sibTrans" presStyleCnt="0"/>
      <dgm:spPr/>
    </dgm:pt>
    <dgm:pt modelId="{A175D646-1BF8-49D5-9E32-A829814B35F2}" type="pres">
      <dgm:prSet presAssocID="{AB8952E6-58E6-4B6F-80EF-ADF8BA21664F}" presName="space" presStyleCnt="0"/>
      <dgm:spPr/>
    </dgm:pt>
    <dgm:pt modelId="{C5E74E59-15B2-4226-A980-7CFAD5281102}" type="pres">
      <dgm:prSet presAssocID="{B1BF127C-10A3-4EDA-89AE-D12835F97EB6}" presName="composite" presStyleCnt="0"/>
      <dgm:spPr/>
    </dgm:pt>
    <dgm:pt modelId="{A93AF2DF-A2B6-4C93-B5B5-E25BD1979074}" type="pres">
      <dgm:prSet presAssocID="{B1BF127C-10A3-4EDA-89AE-D12835F97EB6}" presName="LShape" presStyleLbl="alignNode1" presStyleIdx="6" presStyleCnt="13"/>
      <dgm:spPr/>
    </dgm:pt>
    <dgm:pt modelId="{BF6E417D-E404-41E0-B6B9-4676170C39B7}" type="pres">
      <dgm:prSet presAssocID="{B1BF127C-10A3-4EDA-89AE-D12835F97EB6}" presName="ParentText" presStyleLbl="revTx" presStyleIdx="3" presStyleCnt="7">
        <dgm:presLayoutVars>
          <dgm:chMax val="0"/>
          <dgm:chPref val="0"/>
          <dgm:bulletEnabled val="1"/>
        </dgm:presLayoutVars>
      </dgm:prSet>
      <dgm:spPr/>
    </dgm:pt>
    <dgm:pt modelId="{45CC6E95-BC83-44AE-9768-04350C55EE16}" type="pres">
      <dgm:prSet presAssocID="{B1BF127C-10A3-4EDA-89AE-D12835F97EB6}" presName="Triangle" presStyleLbl="alignNode1" presStyleIdx="7" presStyleCnt="13"/>
      <dgm:spPr/>
    </dgm:pt>
    <dgm:pt modelId="{1D2F3FD1-499C-435B-99FA-9332D54B68F7}" type="pres">
      <dgm:prSet presAssocID="{3286FC3A-D62F-4580-A866-5E4BEC6F2AE9}" presName="sibTrans" presStyleCnt="0"/>
      <dgm:spPr/>
    </dgm:pt>
    <dgm:pt modelId="{4777D5FE-5A83-4F90-AA1C-329D4B29F37A}" type="pres">
      <dgm:prSet presAssocID="{3286FC3A-D62F-4580-A866-5E4BEC6F2AE9}" presName="space" presStyleCnt="0"/>
      <dgm:spPr/>
    </dgm:pt>
    <dgm:pt modelId="{CCD829C9-A630-44A7-AC52-D6F3F38C61BD}" type="pres">
      <dgm:prSet presAssocID="{09895830-E3D1-4A5A-998C-A32B240A8FD3}" presName="composite" presStyleCnt="0"/>
      <dgm:spPr/>
    </dgm:pt>
    <dgm:pt modelId="{5FBCA329-7F76-43E7-956E-21E151A4451A}" type="pres">
      <dgm:prSet presAssocID="{09895830-E3D1-4A5A-998C-A32B240A8FD3}" presName="LShape" presStyleLbl="alignNode1" presStyleIdx="8" presStyleCnt="13"/>
      <dgm:spPr/>
    </dgm:pt>
    <dgm:pt modelId="{DB747E33-537E-454F-8C2F-F67E1FA7924D}" type="pres">
      <dgm:prSet presAssocID="{09895830-E3D1-4A5A-998C-A32B240A8FD3}" presName="ParentText" presStyleLbl="revTx" presStyleIdx="4" presStyleCnt="7">
        <dgm:presLayoutVars>
          <dgm:chMax val="0"/>
          <dgm:chPref val="0"/>
          <dgm:bulletEnabled val="1"/>
        </dgm:presLayoutVars>
      </dgm:prSet>
      <dgm:spPr/>
    </dgm:pt>
    <dgm:pt modelId="{92BDEB0D-B153-4DB4-B8B3-FC7D0362999A}" type="pres">
      <dgm:prSet presAssocID="{09895830-E3D1-4A5A-998C-A32B240A8FD3}" presName="Triangle" presStyleLbl="alignNode1" presStyleIdx="9" presStyleCnt="13"/>
      <dgm:spPr/>
    </dgm:pt>
    <dgm:pt modelId="{6CE23883-2E19-46D3-96CB-3714C0E91F47}" type="pres">
      <dgm:prSet presAssocID="{4FFF9456-BDDD-46F2-9852-4AAFC6A9D46D}" presName="sibTrans" presStyleCnt="0"/>
      <dgm:spPr/>
    </dgm:pt>
    <dgm:pt modelId="{6CF6BC80-EA22-4438-ADAF-131DEE234D6A}" type="pres">
      <dgm:prSet presAssocID="{4FFF9456-BDDD-46F2-9852-4AAFC6A9D46D}" presName="space" presStyleCnt="0"/>
      <dgm:spPr/>
    </dgm:pt>
    <dgm:pt modelId="{29614CB4-133E-4BF2-8A12-E322F45D7255}" type="pres">
      <dgm:prSet presAssocID="{4A1D99B0-E14F-4528-A637-018775E1AA8E}" presName="composite" presStyleCnt="0"/>
      <dgm:spPr/>
    </dgm:pt>
    <dgm:pt modelId="{77A6F671-42FA-4C37-9B11-2838569C8F11}" type="pres">
      <dgm:prSet presAssocID="{4A1D99B0-E14F-4528-A637-018775E1AA8E}" presName="LShape" presStyleLbl="alignNode1" presStyleIdx="10" presStyleCnt="13"/>
      <dgm:spPr/>
    </dgm:pt>
    <dgm:pt modelId="{E7836ADD-9EA4-4DF3-8502-89D894B85155}" type="pres">
      <dgm:prSet presAssocID="{4A1D99B0-E14F-4528-A637-018775E1AA8E}" presName="ParentText" presStyleLbl="revTx" presStyleIdx="5" presStyleCnt="7" custScaleX="127718" custLinFactNeighborX="11302" custLinFactNeighborY="7688">
        <dgm:presLayoutVars>
          <dgm:chMax val="0"/>
          <dgm:chPref val="0"/>
          <dgm:bulletEnabled val="1"/>
        </dgm:presLayoutVars>
      </dgm:prSet>
      <dgm:spPr/>
    </dgm:pt>
    <dgm:pt modelId="{C0A77F95-5DE9-4C11-B456-845126EAD00E}" type="pres">
      <dgm:prSet presAssocID="{4A1D99B0-E14F-4528-A637-018775E1AA8E}" presName="Triangle" presStyleLbl="alignNode1" presStyleIdx="11" presStyleCnt="13"/>
      <dgm:spPr/>
    </dgm:pt>
    <dgm:pt modelId="{3BF472EE-1D72-4D2D-82F4-86C4DE50B319}" type="pres">
      <dgm:prSet presAssocID="{01F647A3-B37C-4279-ACD7-E798A8E478D3}" presName="sibTrans" presStyleCnt="0"/>
      <dgm:spPr/>
    </dgm:pt>
    <dgm:pt modelId="{DE9E201B-FBD6-4E7A-8F3F-872324B7509B}" type="pres">
      <dgm:prSet presAssocID="{01F647A3-B37C-4279-ACD7-E798A8E478D3}" presName="space" presStyleCnt="0"/>
      <dgm:spPr/>
    </dgm:pt>
    <dgm:pt modelId="{52F34C8D-8F4D-4586-AE73-C84424CF76C9}" type="pres">
      <dgm:prSet presAssocID="{607403DB-CEC3-4DDC-A2F4-AB438043B4C1}" presName="composite" presStyleCnt="0"/>
      <dgm:spPr/>
    </dgm:pt>
    <dgm:pt modelId="{550932F6-0DC2-4311-9F7D-BEBE91AD96BC}" type="pres">
      <dgm:prSet presAssocID="{607403DB-CEC3-4DDC-A2F4-AB438043B4C1}" presName="LShape" presStyleLbl="alignNode1" presStyleIdx="12" presStyleCnt="13"/>
      <dgm:spPr/>
    </dgm:pt>
    <dgm:pt modelId="{FA604DC8-01F6-4A09-8F04-1F6B7FD34130}" type="pres">
      <dgm:prSet presAssocID="{607403DB-CEC3-4DDC-A2F4-AB438043B4C1}" presName="ParentText" presStyleLbl="revTx" presStyleIdx="6" presStyleCnt="7">
        <dgm:presLayoutVars>
          <dgm:chMax val="0"/>
          <dgm:chPref val="0"/>
          <dgm:bulletEnabled val="1"/>
        </dgm:presLayoutVars>
      </dgm:prSet>
      <dgm:spPr/>
    </dgm:pt>
  </dgm:ptLst>
  <dgm:cxnLst>
    <dgm:cxn modelId="{373A8503-A6A7-4B21-A417-49DFBC433D02}" srcId="{154589C4-8465-4BE8-9994-2345AF7A3C4E}" destId="{09895830-E3D1-4A5A-998C-A32B240A8FD3}" srcOrd="4" destOrd="0" parTransId="{6DA4D97E-F0ED-463D-9583-E35763D8E8E7}" sibTransId="{4FFF9456-BDDD-46F2-9852-4AAFC6A9D46D}"/>
    <dgm:cxn modelId="{A04B9E17-1760-4DF5-8629-1804196585FC}" srcId="{154589C4-8465-4BE8-9994-2345AF7A3C4E}" destId="{607403DB-CEC3-4DDC-A2F4-AB438043B4C1}" srcOrd="6" destOrd="0" parTransId="{B1B284A9-268D-4DD1-A8B7-92FB3797524D}" sibTransId="{8CD4BEC8-F7B0-43EA-82D1-7A0C5D4F820E}"/>
    <dgm:cxn modelId="{9FD93F1D-DB15-4E90-B0F7-0E301131FD8D}" srcId="{154589C4-8465-4BE8-9994-2345AF7A3C4E}" destId="{BDD0BDF9-CA23-4937-8D47-A1C28A540FDA}" srcOrd="2" destOrd="0" parTransId="{CD52243A-368A-4323-8C8F-6A5A1017859B}" sibTransId="{AB8952E6-58E6-4B6F-80EF-ADF8BA21664F}"/>
    <dgm:cxn modelId="{E1AC9A29-2D4E-4EB0-8F31-274F57892F3C}" type="presOf" srcId="{4A1D99B0-E14F-4528-A637-018775E1AA8E}" destId="{E7836ADD-9EA4-4DF3-8502-89D894B85155}" srcOrd="0" destOrd="0" presId="urn:microsoft.com/office/officeart/2009/3/layout/StepUpProcess#1"/>
    <dgm:cxn modelId="{3B758030-625E-4297-97B6-444D9A800FFC}" type="presOf" srcId="{154589C4-8465-4BE8-9994-2345AF7A3C4E}" destId="{FC8C1081-28F8-4D6D-90ED-AD6FE4E9F51F}" srcOrd="0" destOrd="0" presId="urn:microsoft.com/office/officeart/2009/3/layout/StepUpProcess#1"/>
    <dgm:cxn modelId="{84E2A547-9640-426E-8BC6-41F1222A33E1}" type="presOf" srcId="{BDD0BDF9-CA23-4937-8D47-A1C28A540FDA}" destId="{1E10BA9A-DEA4-4075-9A03-B4C7CA82D359}" srcOrd="0" destOrd="0" presId="urn:microsoft.com/office/officeart/2009/3/layout/StepUpProcess#1"/>
    <dgm:cxn modelId="{2EF40D69-D0D2-45DE-9EED-F54FC6AC4041}" srcId="{154589C4-8465-4BE8-9994-2345AF7A3C4E}" destId="{B1BF127C-10A3-4EDA-89AE-D12835F97EB6}" srcOrd="3" destOrd="0" parTransId="{10E09D85-8559-4ED1-A48C-F99D7DEB22DB}" sibTransId="{3286FC3A-D62F-4580-A866-5E4BEC6F2AE9}"/>
    <dgm:cxn modelId="{6BFAAC54-2E83-490D-87B4-816D954BA729}" type="presOf" srcId="{B1BF127C-10A3-4EDA-89AE-D12835F97EB6}" destId="{BF6E417D-E404-41E0-B6B9-4676170C39B7}" srcOrd="0" destOrd="0" presId="urn:microsoft.com/office/officeart/2009/3/layout/StepUpProcess#1"/>
    <dgm:cxn modelId="{7D5E7C77-7CD3-418C-B3E1-84F262251FBC}" type="presOf" srcId="{73989BC7-E730-4C6F-B814-82EE6BF34A96}" destId="{7907DE3C-8D09-497B-9B0A-FF8CB0AF7D0E}" srcOrd="0" destOrd="0" presId="urn:microsoft.com/office/officeart/2009/3/layout/StepUpProcess#1"/>
    <dgm:cxn modelId="{C0783759-32EA-4E53-8F72-F5E35B94BB5C}" srcId="{154589C4-8465-4BE8-9994-2345AF7A3C4E}" destId="{4A1D99B0-E14F-4528-A637-018775E1AA8E}" srcOrd="5" destOrd="0" parTransId="{732932B5-F56E-495F-BE9A-C87B30DA6E05}" sibTransId="{01F647A3-B37C-4279-ACD7-E798A8E478D3}"/>
    <dgm:cxn modelId="{83CB5079-20E0-4E89-9B38-D8416A715EF9}" srcId="{154589C4-8465-4BE8-9994-2345AF7A3C4E}" destId="{73989BC7-E730-4C6F-B814-82EE6BF34A96}" srcOrd="0" destOrd="0" parTransId="{66369679-B799-4757-855E-291A0AC42E5A}" sibTransId="{A54F7ACF-1DC5-4661-9E71-7C27D78740E5}"/>
    <dgm:cxn modelId="{F471E07A-7031-47B4-8470-3B9D8BE676BA}" type="presOf" srcId="{09895830-E3D1-4A5A-998C-A32B240A8FD3}" destId="{DB747E33-537E-454F-8C2F-F67E1FA7924D}" srcOrd="0" destOrd="0" presId="urn:microsoft.com/office/officeart/2009/3/layout/StepUpProcess#1"/>
    <dgm:cxn modelId="{291AA997-F91C-46C8-8DDA-298E0EF54BE5}" type="presOf" srcId="{607403DB-CEC3-4DDC-A2F4-AB438043B4C1}" destId="{FA604DC8-01F6-4A09-8F04-1F6B7FD34130}" srcOrd="0" destOrd="0" presId="urn:microsoft.com/office/officeart/2009/3/layout/StepUpProcess#1"/>
    <dgm:cxn modelId="{7824A5D7-196F-4D34-9D24-211156FF2141}" type="presOf" srcId="{D2E82289-B61B-4929-9069-14C3E64E7328}" destId="{B46C84B0-B83D-4677-BEA9-8DD2B3EADAD0}" srcOrd="0" destOrd="0" presId="urn:microsoft.com/office/officeart/2009/3/layout/StepUpProcess#1"/>
    <dgm:cxn modelId="{D3E8D4E2-CC44-4471-93E8-616A265B35E5}" srcId="{154589C4-8465-4BE8-9994-2345AF7A3C4E}" destId="{D2E82289-B61B-4929-9069-14C3E64E7328}" srcOrd="1" destOrd="0" parTransId="{06431514-F268-4412-996D-4836B5A68D90}" sibTransId="{F7A32F3A-3C8A-485D-AA88-862B96A85F1B}"/>
    <dgm:cxn modelId="{2E238168-671B-460C-B626-FA7E2EC4F056}" type="presParOf" srcId="{FC8C1081-28F8-4D6D-90ED-AD6FE4E9F51F}" destId="{949D874E-9AB0-4CF7-8A6C-FAD6D624B9B0}" srcOrd="0" destOrd="0" presId="urn:microsoft.com/office/officeart/2009/3/layout/StepUpProcess#1"/>
    <dgm:cxn modelId="{200ADA98-8D16-4379-9654-2DC143AA9D72}" type="presParOf" srcId="{949D874E-9AB0-4CF7-8A6C-FAD6D624B9B0}" destId="{8D37F63A-B17B-4F8D-A5D9-FCCE12EE492C}" srcOrd="0" destOrd="0" presId="urn:microsoft.com/office/officeart/2009/3/layout/StepUpProcess#1"/>
    <dgm:cxn modelId="{7B15194A-BD7C-4C26-B5AA-2B867FE6E546}" type="presParOf" srcId="{949D874E-9AB0-4CF7-8A6C-FAD6D624B9B0}" destId="{7907DE3C-8D09-497B-9B0A-FF8CB0AF7D0E}" srcOrd="1" destOrd="0" presId="urn:microsoft.com/office/officeart/2009/3/layout/StepUpProcess#1"/>
    <dgm:cxn modelId="{79C4A187-2F74-4626-877E-BF8682067071}" type="presParOf" srcId="{949D874E-9AB0-4CF7-8A6C-FAD6D624B9B0}" destId="{F15B5D98-4222-4531-B939-D54864A66513}" srcOrd="2" destOrd="0" presId="urn:microsoft.com/office/officeart/2009/3/layout/StepUpProcess#1"/>
    <dgm:cxn modelId="{82BE85BC-5698-4390-90C2-90E6B24CE24E}" type="presParOf" srcId="{FC8C1081-28F8-4D6D-90ED-AD6FE4E9F51F}" destId="{33B22793-80B6-4437-B10C-EB2ED4053AA3}" srcOrd="1" destOrd="0" presId="urn:microsoft.com/office/officeart/2009/3/layout/StepUpProcess#1"/>
    <dgm:cxn modelId="{618331F8-B6E0-422B-B613-422C4C66516F}" type="presParOf" srcId="{33B22793-80B6-4437-B10C-EB2ED4053AA3}" destId="{9374E0E5-1C31-4C48-8EE9-56961CC81C06}" srcOrd="0" destOrd="0" presId="urn:microsoft.com/office/officeart/2009/3/layout/StepUpProcess#1"/>
    <dgm:cxn modelId="{8B01836C-1B1A-4B9E-A553-60804481CA94}" type="presParOf" srcId="{FC8C1081-28F8-4D6D-90ED-AD6FE4E9F51F}" destId="{74551F5A-6CE9-43BD-BCD2-46FE878C6DB9}" srcOrd="2" destOrd="0" presId="urn:microsoft.com/office/officeart/2009/3/layout/StepUpProcess#1"/>
    <dgm:cxn modelId="{C2537C28-723F-4FC1-A2B7-E137F034B56E}" type="presParOf" srcId="{74551F5A-6CE9-43BD-BCD2-46FE878C6DB9}" destId="{186242D4-92C2-446C-930A-D5135B86F2A9}" srcOrd="0" destOrd="0" presId="urn:microsoft.com/office/officeart/2009/3/layout/StepUpProcess#1"/>
    <dgm:cxn modelId="{F1313E7A-1302-4133-8F94-25167BCACADB}" type="presParOf" srcId="{74551F5A-6CE9-43BD-BCD2-46FE878C6DB9}" destId="{B46C84B0-B83D-4677-BEA9-8DD2B3EADAD0}" srcOrd="1" destOrd="0" presId="urn:microsoft.com/office/officeart/2009/3/layout/StepUpProcess#1"/>
    <dgm:cxn modelId="{8D2F1427-27A4-424B-B836-D86ECA10B73C}" type="presParOf" srcId="{74551F5A-6CE9-43BD-BCD2-46FE878C6DB9}" destId="{BB2A9629-BD1A-409E-8251-A9B8DA5314E1}" srcOrd="2" destOrd="0" presId="urn:microsoft.com/office/officeart/2009/3/layout/StepUpProcess#1"/>
    <dgm:cxn modelId="{7041E243-CD1A-4631-8A0C-CE424036A6FA}" type="presParOf" srcId="{FC8C1081-28F8-4D6D-90ED-AD6FE4E9F51F}" destId="{1E0A810D-BC34-4BED-B199-8AA752DCCE28}" srcOrd="3" destOrd="0" presId="urn:microsoft.com/office/officeart/2009/3/layout/StepUpProcess#1"/>
    <dgm:cxn modelId="{FBA375D4-5411-485A-A38A-4F456617BB08}" type="presParOf" srcId="{1E0A810D-BC34-4BED-B199-8AA752DCCE28}" destId="{E2F6776B-C1E9-413C-B342-45EDD35AB6AB}" srcOrd="0" destOrd="0" presId="urn:microsoft.com/office/officeart/2009/3/layout/StepUpProcess#1"/>
    <dgm:cxn modelId="{8B66E110-F8F7-473F-8F79-C0EE8E320169}" type="presParOf" srcId="{FC8C1081-28F8-4D6D-90ED-AD6FE4E9F51F}" destId="{F66A1BC5-0EE3-476F-8FD7-E5407850E1E4}" srcOrd="4" destOrd="0" presId="urn:microsoft.com/office/officeart/2009/3/layout/StepUpProcess#1"/>
    <dgm:cxn modelId="{93C19AF5-8BCA-4024-B5C4-FF73AC165836}" type="presParOf" srcId="{F66A1BC5-0EE3-476F-8FD7-E5407850E1E4}" destId="{7ADC3927-3E0C-44DC-8E21-C190FBC67718}" srcOrd="0" destOrd="0" presId="urn:microsoft.com/office/officeart/2009/3/layout/StepUpProcess#1"/>
    <dgm:cxn modelId="{398F0110-0FB5-4EFA-810A-2CD4649202A7}" type="presParOf" srcId="{F66A1BC5-0EE3-476F-8FD7-E5407850E1E4}" destId="{1E10BA9A-DEA4-4075-9A03-B4C7CA82D359}" srcOrd="1" destOrd="0" presId="urn:microsoft.com/office/officeart/2009/3/layout/StepUpProcess#1"/>
    <dgm:cxn modelId="{A64BBD65-1978-470A-98CF-EC52AC39BC94}" type="presParOf" srcId="{F66A1BC5-0EE3-476F-8FD7-E5407850E1E4}" destId="{9FDD1F3A-4B31-4BEF-BF85-D18724D72895}" srcOrd="2" destOrd="0" presId="urn:microsoft.com/office/officeart/2009/3/layout/StepUpProcess#1"/>
    <dgm:cxn modelId="{FABD0695-8681-433A-ADEC-5F0881B38F8E}" type="presParOf" srcId="{FC8C1081-28F8-4D6D-90ED-AD6FE4E9F51F}" destId="{578FC6E0-F604-45A0-84AA-59B443429292}" srcOrd="5" destOrd="0" presId="urn:microsoft.com/office/officeart/2009/3/layout/StepUpProcess#1"/>
    <dgm:cxn modelId="{FF1D6968-55F5-49CE-A4DF-BF1AE7571AF3}" type="presParOf" srcId="{578FC6E0-F604-45A0-84AA-59B443429292}" destId="{A175D646-1BF8-49D5-9E32-A829814B35F2}" srcOrd="0" destOrd="0" presId="urn:microsoft.com/office/officeart/2009/3/layout/StepUpProcess#1"/>
    <dgm:cxn modelId="{8F25029C-54C8-4582-8E2E-9487BCD18F62}" type="presParOf" srcId="{FC8C1081-28F8-4D6D-90ED-AD6FE4E9F51F}" destId="{C5E74E59-15B2-4226-A980-7CFAD5281102}" srcOrd="6" destOrd="0" presId="urn:microsoft.com/office/officeart/2009/3/layout/StepUpProcess#1"/>
    <dgm:cxn modelId="{A3A5BA52-0EC7-4FED-9215-C404BCA977E2}" type="presParOf" srcId="{C5E74E59-15B2-4226-A980-7CFAD5281102}" destId="{A93AF2DF-A2B6-4C93-B5B5-E25BD1979074}" srcOrd="0" destOrd="0" presId="urn:microsoft.com/office/officeart/2009/3/layout/StepUpProcess#1"/>
    <dgm:cxn modelId="{BC7E28E6-EB4B-4039-A33C-25DC6E8CD288}" type="presParOf" srcId="{C5E74E59-15B2-4226-A980-7CFAD5281102}" destId="{BF6E417D-E404-41E0-B6B9-4676170C39B7}" srcOrd="1" destOrd="0" presId="urn:microsoft.com/office/officeart/2009/3/layout/StepUpProcess#1"/>
    <dgm:cxn modelId="{DA3A345B-1389-41D9-98FF-12C430340F4E}" type="presParOf" srcId="{C5E74E59-15B2-4226-A980-7CFAD5281102}" destId="{45CC6E95-BC83-44AE-9768-04350C55EE16}" srcOrd="2" destOrd="0" presId="urn:microsoft.com/office/officeart/2009/3/layout/StepUpProcess#1"/>
    <dgm:cxn modelId="{D9AA478E-A0E4-4D2F-937D-5D6AE3701572}" type="presParOf" srcId="{FC8C1081-28F8-4D6D-90ED-AD6FE4E9F51F}" destId="{1D2F3FD1-499C-435B-99FA-9332D54B68F7}" srcOrd="7" destOrd="0" presId="urn:microsoft.com/office/officeart/2009/3/layout/StepUpProcess#1"/>
    <dgm:cxn modelId="{6ACC818C-FA80-4E15-9D7E-674180C80640}" type="presParOf" srcId="{1D2F3FD1-499C-435B-99FA-9332D54B68F7}" destId="{4777D5FE-5A83-4F90-AA1C-329D4B29F37A}" srcOrd="0" destOrd="0" presId="urn:microsoft.com/office/officeart/2009/3/layout/StepUpProcess#1"/>
    <dgm:cxn modelId="{2FA78F37-16C4-48FB-8A49-232D0D29A921}" type="presParOf" srcId="{FC8C1081-28F8-4D6D-90ED-AD6FE4E9F51F}" destId="{CCD829C9-A630-44A7-AC52-D6F3F38C61BD}" srcOrd="8" destOrd="0" presId="urn:microsoft.com/office/officeart/2009/3/layout/StepUpProcess#1"/>
    <dgm:cxn modelId="{274FBC39-A523-4529-AFEA-BF610D9673B8}" type="presParOf" srcId="{CCD829C9-A630-44A7-AC52-D6F3F38C61BD}" destId="{5FBCA329-7F76-43E7-956E-21E151A4451A}" srcOrd="0" destOrd="0" presId="urn:microsoft.com/office/officeart/2009/3/layout/StepUpProcess#1"/>
    <dgm:cxn modelId="{46C9F94C-9159-451E-BE8B-B55EFBDD3517}" type="presParOf" srcId="{CCD829C9-A630-44A7-AC52-D6F3F38C61BD}" destId="{DB747E33-537E-454F-8C2F-F67E1FA7924D}" srcOrd="1" destOrd="0" presId="urn:microsoft.com/office/officeart/2009/3/layout/StepUpProcess#1"/>
    <dgm:cxn modelId="{39843B45-01AA-4D39-B573-3A3545DEB08D}" type="presParOf" srcId="{CCD829C9-A630-44A7-AC52-D6F3F38C61BD}" destId="{92BDEB0D-B153-4DB4-B8B3-FC7D0362999A}" srcOrd="2" destOrd="0" presId="urn:microsoft.com/office/officeart/2009/3/layout/StepUpProcess#1"/>
    <dgm:cxn modelId="{CB990189-75AC-4A8D-AB3B-25D80A9BCBBC}" type="presParOf" srcId="{FC8C1081-28F8-4D6D-90ED-AD6FE4E9F51F}" destId="{6CE23883-2E19-46D3-96CB-3714C0E91F47}" srcOrd="9" destOrd="0" presId="urn:microsoft.com/office/officeart/2009/3/layout/StepUpProcess#1"/>
    <dgm:cxn modelId="{10EFA159-AF52-4B70-80EF-9BAFDFD362B3}" type="presParOf" srcId="{6CE23883-2E19-46D3-96CB-3714C0E91F47}" destId="{6CF6BC80-EA22-4438-ADAF-131DEE234D6A}" srcOrd="0" destOrd="0" presId="urn:microsoft.com/office/officeart/2009/3/layout/StepUpProcess#1"/>
    <dgm:cxn modelId="{37C188FD-E76A-43B1-8293-3690E7FA7B94}" type="presParOf" srcId="{FC8C1081-28F8-4D6D-90ED-AD6FE4E9F51F}" destId="{29614CB4-133E-4BF2-8A12-E322F45D7255}" srcOrd="10" destOrd="0" presId="urn:microsoft.com/office/officeart/2009/3/layout/StepUpProcess#1"/>
    <dgm:cxn modelId="{9A72008A-0BB6-4CD8-9C6A-B3CC9B57DBEB}" type="presParOf" srcId="{29614CB4-133E-4BF2-8A12-E322F45D7255}" destId="{77A6F671-42FA-4C37-9B11-2838569C8F11}" srcOrd="0" destOrd="0" presId="urn:microsoft.com/office/officeart/2009/3/layout/StepUpProcess#1"/>
    <dgm:cxn modelId="{715B2FA2-8D00-4A4F-BCB2-87748A3906A1}" type="presParOf" srcId="{29614CB4-133E-4BF2-8A12-E322F45D7255}" destId="{E7836ADD-9EA4-4DF3-8502-89D894B85155}" srcOrd="1" destOrd="0" presId="urn:microsoft.com/office/officeart/2009/3/layout/StepUpProcess#1"/>
    <dgm:cxn modelId="{F96D9768-9B83-490C-958F-C83E11EEF287}" type="presParOf" srcId="{29614CB4-133E-4BF2-8A12-E322F45D7255}" destId="{C0A77F95-5DE9-4C11-B456-845126EAD00E}" srcOrd="2" destOrd="0" presId="urn:microsoft.com/office/officeart/2009/3/layout/StepUpProcess#1"/>
    <dgm:cxn modelId="{1EBC572B-8587-4ADE-BF9E-3A6CCCC31E7A}" type="presParOf" srcId="{FC8C1081-28F8-4D6D-90ED-AD6FE4E9F51F}" destId="{3BF472EE-1D72-4D2D-82F4-86C4DE50B319}" srcOrd="11" destOrd="0" presId="urn:microsoft.com/office/officeart/2009/3/layout/StepUpProcess#1"/>
    <dgm:cxn modelId="{DECC5D67-4185-41E5-81B6-352E44E687B5}" type="presParOf" srcId="{3BF472EE-1D72-4D2D-82F4-86C4DE50B319}" destId="{DE9E201B-FBD6-4E7A-8F3F-872324B7509B}" srcOrd="0" destOrd="0" presId="urn:microsoft.com/office/officeart/2009/3/layout/StepUpProcess#1"/>
    <dgm:cxn modelId="{C3A89951-225E-4744-B938-E5676675C09D}" type="presParOf" srcId="{FC8C1081-28F8-4D6D-90ED-AD6FE4E9F51F}" destId="{52F34C8D-8F4D-4586-AE73-C84424CF76C9}" srcOrd="12" destOrd="0" presId="urn:microsoft.com/office/officeart/2009/3/layout/StepUpProcess#1"/>
    <dgm:cxn modelId="{2054731B-D961-4B0A-BA8D-83EE15E1B696}" type="presParOf" srcId="{52F34C8D-8F4D-4586-AE73-C84424CF76C9}" destId="{550932F6-0DC2-4311-9F7D-BEBE91AD96BC}" srcOrd="0" destOrd="0" presId="urn:microsoft.com/office/officeart/2009/3/layout/StepUpProcess#1"/>
    <dgm:cxn modelId="{40A93673-1286-4E78-B379-0D67003D9FCB}" type="presParOf" srcId="{52F34C8D-8F4D-4586-AE73-C84424CF76C9}" destId="{FA604DC8-01F6-4A09-8F04-1F6B7FD34130}" srcOrd="1" destOrd="0" presId="urn:microsoft.com/office/officeart/2009/3/layout/StepUp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A40825-A713-4977-8DCE-E4C593E52520}">
      <dsp:nvSpPr>
        <dsp:cNvPr id="0" name=""/>
        <dsp:cNvSpPr/>
      </dsp:nvSpPr>
      <dsp:spPr>
        <a:xfrm>
          <a:off x="0" y="2270124"/>
          <a:ext cx="2367260" cy="2367260"/>
        </a:xfrm>
        <a:prstGeom prst="ellipse">
          <a:avLst/>
        </a:prstGeom>
        <a:solidFill>
          <a:schemeClr val="accent3">
            <a:hueOff val="0"/>
            <a:satOff val="0"/>
            <a:lumOff val="0"/>
            <a:alphaOff val="0"/>
          </a:schemeClr>
        </a:solidFill>
        <a:ln w="15875" cap="flat" cmpd="sng" algn="ctr">
          <a:noFill/>
          <a:prstDash val="solid"/>
        </a:ln>
        <a:effectLst/>
        <a:scene3d>
          <a:camera prst="orthographicFront">
            <a:rot lat="0" lon="0" rev="0"/>
          </a:camera>
          <a:lightRig rig="contrasting" dir="t">
            <a:rot lat="0" lon="0" rev="7800000"/>
          </a:lightRig>
        </a:scene3d>
        <a:sp3d>
          <a:bevelT w="139700" h="139700"/>
        </a:sp3d>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IN" sz="2700" kern="1200" dirty="0">
              <a:latin typeface="Comic Sans MS" panose="030F0702030302020204" pitchFamily="66" charset="0"/>
            </a:rPr>
            <a:t>Data</a:t>
          </a:r>
        </a:p>
      </dsp:txBody>
      <dsp:txXfrm>
        <a:off x="346677" y="2616801"/>
        <a:ext cx="1673906" cy="1673906"/>
      </dsp:txXfrm>
    </dsp:sp>
    <dsp:sp modelId="{B565CC30-A54E-4B8D-9ABE-A9CFFDA4FCCF}">
      <dsp:nvSpPr>
        <dsp:cNvPr id="0" name=""/>
        <dsp:cNvSpPr/>
      </dsp:nvSpPr>
      <dsp:spPr>
        <a:xfrm>
          <a:off x="2561267" y="2756265"/>
          <a:ext cx="1373010" cy="1373010"/>
        </a:xfrm>
        <a:prstGeom prst="mathPlus">
          <a:avLst/>
        </a:prstGeom>
        <a:solidFill>
          <a:schemeClr val="accent3">
            <a:hueOff val="0"/>
            <a:satOff val="0"/>
            <a:lumOff val="0"/>
            <a:alphaOff val="0"/>
          </a:schemeClr>
        </a:solidFill>
        <a:ln>
          <a:noFill/>
        </a:ln>
        <a:effectLst/>
        <a:scene3d>
          <a:camera prst="orthographicFront">
            <a:rot lat="0" lon="0" rev="0"/>
          </a:camera>
          <a:lightRig rig="contrasting" dir="t">
            <a:rot lat="0" lon="0" rev="7800000"/>
          </a:lightRig>
        </a:scene3d>
        <a:sp3d>
          <a:bevelT w="139700" h="1397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IN" sz="2000" kern="1200">
            <a:latin typeface="Comic Sans MS" panose="030F0702030302020204" pitchFamily="66" charset="0"/>
          </a:endParaRPr>
        </a:p>
      </dsp:txBody>
      <dsp:txXfrm>
        <a:off x="2743259" y="3281304"/>
        <a:ext cx="1009026" cy="322932"/>
      </dsp:txXfrm>
    </dsp:sp>
    <dsp:sp modelId="{95FBECA5-8E86-46DB-ACD6-7B64B8F8E1BA}">
      <dsp:nvSpPr>
        <dsp:cNvPr id="0" name=""/>
        <dsp:cNvSpPr/>
      </dsp:nvSpPr>
      <dsp:spPr>
        <a:xfrm>
          <a:off x="4126500" y="2259140"/>
          <a:ext cx="2367260" cy="2367260"/>
        </a:xfrm>
        <a:prstGeom prst="ellipse">
          <a:avLst/>
        </a:prstGeom>
        <a:solidFill>
          <a:schemeClr val="accent3">
            <a:hueOff val="1519151"/>
            <a:satOff val="-20043"/>
            <a:lumOff val="2353"/>
            <a:alphaOff val="0"/>
          </a:schemeClr>
        </a:solidFill>
        <a:ln w="15875" cap="flat" cmpd="sng" algn="ctr">
          <a:noFill/>
          <a:prstDash val="solid"/>
        </a:ln>
        <a:effectLst/>
        <a:scene3d>
          <a:camera prst="orthographicFront">
            <a:rot lat="0" lon="0" rev="0"/>
          </a:camera>
          <a:lightRig rig="contrasting" dir="t">
            <a:rot lat="0" lon="0" rev="7800000"/>
          </a:lightRig>
        </a:scene3d>
        <a:sp3d>
          <a:bevelT w="139700" h="139700"/>
        </a:sp3d>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IN" sz="2700" kern="1200" dirty="0">
              <a:latin typeface="Comic Sans MS" panose="030F0702030302020204" pitchFamily="66" charset="0"/>
            </a:rPr>
            <a:t>ML Algorithm</a:t>
          </a:r>
        </a:p>
      </dsp:txBody>
      <dsp:txXfrm>
        <a:off x="4473177" y="2605817"/>
        <a:ext cx="1673906" cy="1673906"/>
      </dsp:txXfrm>
    </dsp:sp>
    <dsp:sp modelId="{8C88C967-2F01-4581-8AF8-31E2D0B0A859}">
      <dsp:nvSpPr>
        <dsp:cNvPr id="0" name=""/>
        <dsp:cNvSpPr/>
      </dsp:nvSpPr>
      <dsp:spPr>
        <a:xfrm>
          <a:off x="6685982" y="2756265"/>
          <a:ext cx="1373010" cy="1373010"/>
        </a:xfrm>
        <a:prstGeom prst="mathEqual">
          <a:avLst/>
        </a:prstGeom>
        <a:solidFill>
          <a:schemeClr val="accent3">
            <a:hueOff val="3038302"/>
            <a:satOff val="-40086"/>
            <a:lumOff val="4706"/>
            <a:alphaOff val="0"/>
          </a:schemeClr>
        </a:solidFill>
        <a:ln>
          <a:noFill/>
        </a:ln>
        <a:effectLst/>
        <a:scene3d>
          <a:camera prst="orthographicFront">
            <a:rot lat="0" lon="0" rev="0"/>
          </a:camera>
          <a:lightRig rig="contrasting" dir="t">
            <a:rot lat="0" lon="0" rev="7800000"/>
          </a:lightRig>
        </a:scene3d>
        <a:sp3d>
          <a:bevelT w="139700" h="1397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911350">
            <a:lnSpc>
              <a:spcPct val="90000"/>
            </a:lnSpc>
            <a:spcBef>
              <a:spcPct val="0"/>
            </a:spcBef>
            <a:spcAft>
              <a:spcPct val="35000"/>
            </a:spcAft>
            <a:buNone/>
          </a:pPr>
          <a:endParaRPr lang="en-IN" sz="4300" kern="1200">
            <a:latin typeface="Comic Sans MS" panose="030F0702030302020204" pitchFamily="66" charset="0"/>
          </a:endParaRPr>
        </a:p>
      </dsp:txBody>
      <dsp:txXfrm>
        <a:off x="6867974" y="3039105"/>
        <a:ext cx="1009026" cy="807330"/>
      </dsp:txXfrm>
    </dsp:sp>
    <dsp:sp modelId="{159CBDDA-A951-4835-AFF0-0B1A7A99EE37}">
      <dsp:nvSpPr>
        <dsp:cNvPr id="0" name=""/>
        <dsp:cNvSpPr/>
      </dsp:nvSpPr>
      <dsp:spPr>
        <a:xfrm>
          <a:off x="8251214" y="2259140"/>
          <a:ext cx="2367260" cy="2367260"/>
        </a:xfrm>
        <a:prstGeom prst="ellipse">
          <a:avLst/>
        </a:prstGeom>
        <a:solidFill>
          <a:schemeClr val="accent3">
            <a:hueOff val="3038302"/>
            <a:satOff val="-40086"/>
            <a:lumOff val="4706"/>
            <a:alphaOff val="0"/>
          </a:schemeClr>
        </a:solidFill>
        <a:ln w="15875" cap="flat" cmpd="sng" algn="ctr">
          <a:noFill/>
          <a:prstDash val="solid"/>
        </a:ln>
        <a:effectLst/>
        <a:scene3d>
          <a:camera prst="orthographicFront">
            <a:rot lat="0" lon="0" rev="0"/>
          </a:camera>
          <a:lightRig rig="contrasting" dir="t">
            <a:rot lat="0" lon="0" rev="7800000"/>
          </a:lightRig>
        </a:scene3d>
        <a:sp3d>
          <a:bevelT w="139700" h="139700"/>
        </a:sp3d>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IN" sz="2700" kern="1200" dirty="0">
              <a:latin typeface="Comic Sans MS" panose="030F0702030302020204" pitchFamily="66" charset="0"/>
            </a:rPr>
            <a:t>ML Model</a:t>
          </a:r>
        </a:p>
      </dsp:txBody>
      <dsp:txXfrm>
        <a:off x="8597891" y="2605817"/>
        <a:ext cx="1673906" cy="16739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37F63A-B17B-4F8D-A5D9-FCCE12EE492C}">
      <dsp:nvSpPr>
        <dsp:cNvPr id="0" name=""/>
        <dsp:cNvSpPr/>
      </dsp:nvSpPr>
      <dsp:spPr>
        <a:xfrm rot="5400000">
          <a:off x="303104" y="3099039"/>
          <a:ext cx="898320" cy="1494785"/>
        </a:xfrm>
        <a:prstGeom prst="corner">
          <a:avLst>
            <a:gd name="adj1" fmla="val 16120"/>
            <a:gd name="adj2" fmla="val 16110"/>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907DE3C-8D09-497B-9B0A-FF8CB0AF7D0E}">
      <dsp:nvSpPr>
        <dsp:cNvPr id="0" name=""/>
        <dsp:cNvSpPr/>
      </dsp:nvSpPr>
      <dsp:spPr>
        <a:xfrm>
          <a:off x="153152" y="3545658"/>
          <a:ext cx="1349500" cy="118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solidFill>
                <a:schemeClr val="bg1">
                  <a:lumMod val="95000"/>
                </a:schemeClr>
              </a:solidFill>
              <a:latin typeface="Comic Sans MS" panose="030F0702030302020204" pitchFamily="66" charset="0"/>
            </a:rPr>
            <a:t>1. Data collection</a:t>
          </a:r>
        </a:p>
      </dsp:txBody>
      <dsp:txXfrm>
        <a:off x="153152" y="3545658"/>
        <a:ext cx="1349500" cy="1182916"/>
      </dsp:txXfrm>
    </dsp:sp>
    <dsp:sp modelId="{F15B5D98-4222-4531-B939-D54864A66513}">
      <dsp:nvSpPr>
        <dsp:cNvPr id="0" name=""/>
        <dsp:cNvSpPr/>
      </dsp:nvSpPr>
      <dsp:spPr>
        <a:xfrm>
          <a:off x="1248030" y="2988991"/>
          <a:ext cx="254622" cy="254622"/>
        </a:xfrm>
        <a:prstGeom prst="triangle">
          <a:avLst>
            <a:gd name="adj" fmla="val 100000"/>
          </a:avLst>
        </a:prstGeom>
        <a:solidFill>
          <a:schemeClr val="accent3">
            <a:hueOff val="253192"/>
            <a:satOff val="-3341"/>
            <a:lumOff val="392"/>
            <a:alphaOff val="0"/>
          </a:schemeClr>
        </a:solidFill>
        <a:ln w="15875" cap="flat" cmpd="sng" algn="ctr">
          <a:solidFill>
            <a:schemeClr val="accent3">
              <a:hueOff val="253192"/>
              <a:satOff val="-3341"/>
              <a:lumOff val="39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86242D4-92C2-446C-930A-D5135B86F2A9}">
      <dsp:nvSpPr>
        <dsp:cNvPr id="0" name=""/>
        <dsp:cNvSpPr/>
      </dsp:nvSpPr>
      <dsp:spPr>
        <a:xfrm rot="5400000">
          <a:off x="1955157" y="2690237"/>
          <a:ext cx="898320" cy="1494785"/>
        </a:xfrm>
        <a:prstGeom prst="corner">
          <a:avLst>
            <a:gd name="adj1" fmla="val 16120"/>
            <a:gd name="adj2" fmla="val 16110"/>
          </a:avLst>
        </a:prstGeom>
        <a:solidFill>
          <a:schemeClr val="accent3">
            <a:hueOff val="506384"/>
            <a:satOff val="-6681"/>
            <a:lumOff val="784"/>
            <a:alphaOff val="0"/>
          </a:schemeClr>
        </a:solidFill>
        <a:ln w="15875" cap="flat" cmpd="sng" algn="ctr">
          <a:solidFill>
            <a:schemeClr val="accent3">
              <a:hueOff val="506384"/>
              <a:satOff val="-6681"/>
              <a:lumOff val="78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46C84B0-B83D-4677-BEA9-8DD2B3EADAD0}">
      <dsp:nvSpPr>
        <dsp:cNvPr id="0" name=""/>
        <dsp:cNvSpPr/>
      </dsp:nvSpPr>
      <dsp:spPr>
        <a:xfrm>
          <a:off x="1771636" y="3157190"/>
          <a:ext cx="1497986" cy="118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solidFill>
                <a:schemeClr val="bg1">
                  <a:lumMod val="95000"/>
                </a:schemeClr>
              </a:solidFill>
              <a:latin typeface="Comic Sans MS" panose="030F0702030302020204" pitchFamily="66" charset="0"/>
            </a:rPr>
            <a:t>2. Data preparation</a:t>
          </a:r>
        </a:p>
      </dsp:txBody>
      <dsp:txXfrm>
        <a:off x="1771636" y="3157190"/>
        <a:ext cx="1497986" cy="1182916"/>
      </dsp:txXfrm>
    </dsp:sp>
    <dsp:sp modelId="{BB2A9629-BD1A-409E-8251-A9B8DA5314E1}">
      <dsp:nvSpPr>
        <dsp:cNvPr id="0" name=""/>
        <dsp:cNvSpPr/>
      </dsp:nvSpPr>
      <dsp:spPr>
        <a:xfrm>
          <a:off x="2900082" y="2580189"/>
          <a:ext cx="254622" cy="254622"/>
        </a:xfrm>
        <a:prstGeom prst="triangle">
          <a:avLst>
            <a:gd name="adj" fmla="val 100000"/>
          </a:avLst>
        </a:prstGeom>
        <a:solidFill>
          <a:schemeClr val="accent3">
            <a:hueOff val="759576"/>
            <a:satOff val="-10022"/>
            <a:lumOff val="1176"/>
            <a:alphaOff val="0"/>
          </a:schemeClr>
        </a:solidFill>
        <a:ln w="15875" cap="flat" cmpd="sng" algn="ctr">
          <a:solidFill>
            <a:schemeClr val="accent3">
              <a:hueOff val="759576"/>
              <a:satOff val="-10022"/>
              <a:lumOff val="117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C3927-3E0C-44DC-8E21-C190FBC67718}">
      <dsp:nvSpPr>
        <dsp:cNvPr id="0" name=""/>
        <dsp:cNvSpPr/>
      </dsp:nvSpPr>
      <dsp:spPr>
        <a:xfrm rot="5400000">
          <a:off x="3607209" y="2281435"/>
          <a:ext cx="898320" cy="1494785"/>
        </a:xfrm>
        <a:prstGeom prst="corner">
          <a:avLst>
            <a:gd name="adj1" fmla="val 16120"/>
            <a:gd name="adj2" fmla="val 16110"/>
          </a:avLst>
        </a:prstGeom>
        <a:solidFill>
          <a:srgbClr val="AC770D"/>
        </a:solidFill>
        <a:ln w="15875" cap="flat" cmpd="sng" algn="ctr">
          <a:solidFill>
            <a:schemeClr val="accent3">
              <a:hueOff val="1012767"/>
              <a:satOff val="-13362"/>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E10BA9A-DEA4-4075-9A03-B4C7CA82D359}">
      <dsp:nvSpPr>
        <dsp:cNvPr id="0" name=""/>
        <dsp:cNvSpPr/>
      </dsp:nvSpPr>
      <dsp:spPr>
        <a:xfrm>
          <a:off x="3457257" y="2728054"/>
          <a:ext cx="1349500" cy="118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solidFill>
                <a:schemeClr val="bg1">
                  <a:lumMod val="95000"/>
                </a:schemeClr>
              </a:solidFill>
              <a:latin typeface="Comic Sans MS" panose="030F0702030302020204" pitchFamily="66" charset="0"/>
            </a:rPr>
            <a:t>3. Choose a ML model</a:t>
          </a:r>
        </a:p>
      </dsp:txBody>
      <dsp:txXfrm>
        <a:off x="3457257" y="2728054"/>
        <a:ext cx="1349500" cy="1182916"/>
      </dsp:txXfrm>
    </dsp:sp>
    <dsp:sp modelId="{9FDD1F3A-4B31-4BEF-BF85-D18724D72895}">
      <dsp:nvSpPr>
        <dsp:cNvPr id="0" name=""/>
        <dsp:cNvSpPr/>
      </dsp:nvSpPr>
      <dsp:spPr>
        <a:xfrm>
          <a:off x="4552135" y="2171387"/>
          <a:ext cx="254622" cy="254622"/>
        </a:xfrm>
        <a:prstGeom prst="triangle">
          <a:avLst>
            <a:gd name="adj" fmla="val 100000"/>
          </a:avLst>
        </a:prstGeom>
        <a:solidFill>
          <a:schemeClr val="accent3">
            <a:hueOff val="1265959"/>
            <a:satOff val="-16702"/>
            <a:lumOff val="1961"/>
            <a:alphaOff val="0"/>
          </a:schemeClr>
        </a:solidFill>
        <a:ln w="15875" cap="flat" cmpd="sng" algn="ctr">
          <a:solidFill>
            <a:schemeClr val="accent3">
              <a:hueOff val="1265959"/>
              <a:satOff val="-16702"/>
              <a:lumOff val="196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3AF2DF-A2B6-4C93-B5B5-E25BD1979074}">
      <dsp:nvSpPr>
        <dsp:cNvPr id="0" name=""/>
        <dsp:cNvSpPr/>
      </dsp:nvSpPr>
      <dsp:spPr>
        <a:xfrm rot="5400000">
          <a:off x="5259261" y="1872633"/>
          <a:ext cx="898320" cy="1494785"/>
        </a:xfrm>
        <a:prstGeom prst="corner">
          <a:avLst>
            <a:gd name="adj1" fmla="val 16120"/>
            <a:gd name="adj2" fmla="val 16110"/>
          </a:avLst>
        </a:prstGeom>
        <a:solidFill>
          <a:schemeClr val="accent3">
            <a:hueOff val="1519151"/>
            <a:satOff val="-20043"/>
            <a:lumOff val="2353"/>
            <a:alphaOff val="0"/>
          </a:schemeClr>
        </a:solidFill>
        <a:ln w="15875" cap="flat" cmpd="sng" algn="ctr">
          <a:solidFill>
            <a:schemeClr val="accent3">
              <a:hueOff val="1519151"/>
              <a:satOff val="-20043"/>
              <a:lumOff val="235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F6E417D-E404-41E0-B6B9-4676170C39B7}">
      <dsp:nvSpPr>
        <dsp:cNvPr id="0" name=""/>
        <dsp:cNvSpPr/>
      </dsp:nvSpPr>
      <dsp:spPr>
        <a:xfrm>
          <a:off x="5109309" y="2319252"/>
          <a:ext cx="1349500" cy="118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solidFill>
                <a:schemeClr val="bg1">
                  <a:lumMod val="95000"/>
                </a:schemeClr>
              </a:solidFill>
              <a:latin typeface="Comic Sans MS" panose="030F0702030302020204" pitchFamily="66" charset="0"/>
            </a:rPr>
            <a:t>4. Train the model</a:t>
          </a:r>
        </a:p>
      </dsp:txBody>
      <dsp:txXfrm>
        <a:off x="5109309" y="2319252"/>
        <a:ext cx="1349500" cy="1182916"/>
      </dsp:txXfrm>
    </dsp:sp>
    <dsp:sp modelId="{45CC6E95-BC83-44AE-9768-04350C55EE16}">
      <dsp:nvSpPr>
        <dsp:cNvPr id="0" name=""/>
        <dsp:cNvSpPr/>
      </dsp:nvSpPr>
      <dsp:spPr>
        <a:xfrm>
          <a:off x="6204187" y="1762585"/>
          <a:ext cx="254622" cy="254622"/>
        </a:xfrm>
        <a:prstGeom prst="triangle">
          <a:avLst>
            <a:gd name="adj" fmla="val 100000"/>
          </a:avLst>
        </a:prstGeom>
        <a:solidFill>
          <a:schemeClr val="accent3">
            <a:hueOff val="1772343"/>
            <a:satOff val="-23383"/>
            <a:lumOff val="2745"/>
            <a:alphaOff val="0"/>
          </a:schemeClr>
        </a:solidFill>
        <a:ln w="15875" cap="flat" cmpd="sng" algn="ctr">
          <a:solidFill>
            <a:schemeClr val="accent3">
              <a:hueOff val="1772343"/>
              <a:satOff val="-23383"/>
              <a:lumOff val="274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FBCA329-7F76-43E7-956E-21E151A4451A}">
      <dsp:nvSpPr>
        <dsp:cNvPr id="0" name=""/>
        <dsp:cNvSpPr/>
      </dsp:nvSpPr>
      <dsp:spPr>
        <a:xfrm rot="5400000">
          <a:off x="6911314" y="1463831"/>
          <a:ext cx="898320" cy="1494785"/>
        </a:xfrm>
        <a:prstGeom prst="corner">
          <a:avLst>
            <a:gd name="adj1" fmla="val 16120"/>
            <a:gd name="adj2" fmla="val 16110"/>
          </a:avLst>
        </a:prstGeom>
        <a:solidFill>
          <a:schemeClr val="accent3">
            <a:hueOff val="2025535"/>
            <a:satOff val="-26724"/>
            <a:lumOff val="3137"/>
            <a:alphaOff val="0"/>
          </a:schemeClr>
        </a:solidFill>
        <a:ln w="15875" cap="flat" cmpd="sng" algn="ctr">
          <a:solidFill>
            <a:schemeClr val="accent3">
              <a:hueOff val="2025535"/>
              <a:satOff val="-26724"/>
              <a:lumOff val="313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B747E33-537E-454F-8C2F-F67E1FA7924D}">
      <dsp:nvSpPr>
        <dsp:cNvPr id="0" name=""/>
        <dsp:cNvSpPr/>
      </dsp:nvSpPr>
      <dsp:spPr>
        <a:xfrm>
          <a:off x="6761362" y="1910450"/>
          <a:ext cx="1349500" cy="118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solidFill>
                <a:schemeClr val="bg1">
                  <a:lumMod val="95000"/>
                </a:schemeClr>
              </a:solidFill>
              <a:latin typeface="Comic Sans MS" panose="030F0702030302020204" pitchFamily="66" charset="0"/>
            </a:rPr>
            <a:t>5. Evaluate the model</a:t>
          </a:r>
        </a:p>
      </dsp:txBody>
      <dsp:txXfrm>
        <a:off x="6761362" y="1910450"/>
        <a:ext cx="1349500" cy="1182916"/>
      </dsp:txXfrm>
    </dsp:sp>
    <dsp:sp modelId="{92BDEB0D-B153-4DB4-B8B3-FC7D0362999A}">
      <dsp:nvSpPr>
        <dsp:cNvPr id="0" name=""/>
        <dsp:cNvSpPr/>
      </dsp:nvSpPr>
      <dsp:spPr>
        <a:xfrm>
          <a:off x="7856240" y="1353783"/>
          <a:ext cx="254622" cy="254622"/>
        </a:xfrm>
        <a:prstGeom prst="triangle">
          <a:avLst>
            <a:gd name="adj" fmla="val 100000"/>
          </a:avLst>
        </a:prstGeom>
        <a:solidFill>
          <a:schemeClr val="accent3">
            <a:hueOff val="2278727"/>
            <a:satOff val="-30064"/>
            <a:lumOff val="3529"/>
            <a:alphaOff val="0"/>
          </a:schemeClr>
        </a:solidFill>
        <a:ln w="15875" cap="flat" cmpd="sng" algn="ctr">
          <a:solidFill>
            <a:schemeClr val="accent3">
              <a:hueOff val="2278727"/>
              <a:satOff val="-30064"/>
              <a:lumOff val="352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A6F671-42FA-4C37-9B11-2838569C8F11}">
      <dsp:nvSpPr>
        <dsp:cNvPr id="0" name=""/>
        <dsp:cNvSpPr/>
      </dsp:nvSpPr>
      <dsp:spPr>
        <a:xfrm rot="5400000">
          <a:off x="8602113" y="1055029"/>
          <a:ext cx="898320" cy="1494785"/>
        </a:xfrm>
        <a:prstGeom prst="corner">
          <a:avLst>
            <a:gd name="adj1" fmla="val 16120"/>
            <a:gd name="adj2" fmla="val 16110"/>
          </a:avLst>
        </a:prstGeom>
        <a:solidFill>
          <a:schemeClr val="accent3">
            <a:hueOff val="2531918"/>
            <a:satOff val="-33405"/>
            <a:lumOff val="3922"/>
            <a:alphaOff val="0"/>
          </a:schemeClr>
        </a:solidFill>
        <a:ln w="15875" cap="flat" cmpd="sng" algn="ctr">
          <a:solidFill>
            <a:schemeClr val="accent3">
              <a:hueOff val="2531918"/>
              <a:satOff val="-33405"/>
              <a:lumOff val="392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7836ADD-9EA4-4DF3-8502-89D894B85155}">
      <dsp:nvSpPr>
        <dsp:cNvPr id="0" name=""/>
        <dsp:cNvSpPr/>
      </dsp:nvSpPr>
      <dsp:spPr>
        <a:xfrm>
          <a:off x="8417654" y="1592591"/>
          <a:ext cx="1723555" cy="118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solidFill>
                <a:schemeClr val="bg1">
                  <a:lumMod val="95000"/>
                </a:schemeClr>
              </a:solidFill>
              <a:latin typeface="Comic Sans MS" panose="030F0702030302020204" pitchFamily="66" charset="0"/>
            </a:rPr>
            <a:t>6. Parameter tuning</a:t>
          </a:r>
        </a:p>
      </dsp:txBody>
      <dsp:txXfrm>
        <a:off x="8417654" y="1592591"/>
        <a:ext cx="1723555" cy="1182916"/>
      </dsp:txXfrm>
    </dsp:sp>
    <dsp:sp modelId="{C0A77F95-5DE9-4C11-B456-845126EAD00E}">
      <dsp:nvSpPr>
        <dsp:cNvPr id="0" name=""/>
        <dsp:cNvSpPr/>
      </dsp:nvSpPr>
      <dsp:spPr>
        <a:xfrm>
          <a:off x="9547039" y="944981"/>
          <a:ext cx="254622" cy="254622"/>
        </a:xfrm>
        <a:prstGeom prst="triangle">
          <a:avLst>
            <a:gd name="adj" fmla="val 100000"/>
          </a:avLst>
        </a:prstGeom>
        <a:solidFill>
          <a:schemeClr val="accent3">
            <a:hueOff val="2785110"/>
            <a:satOff val="-36746"/>
            <a:lumOff val="4314"/>
            <a:alphaOff val="0"/>
          </a:schemeClr>
        </a:solidFill>
        <a:ln w="15875" cap="flat" cmpd="sng" algn="ctr">
          <a:solidFill>
            <a:schemeClr val="accent3">
              <a:hueOff val="2785110"/>
              <a:satOff val="-36746"/>
              <a:lumOff val="431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50932F6-0DC2-4311-9F7D-BEBE91AD96BC}">
      <dsp:nvSpPr>
        <dsp:cNvPr id="0" name=""/>
        <dsp:cNvSpPr/>
      </dsp:nvSpPr>
      <dsp:spPr>
        <a:xfrm rot="5400000">
          <a:off x="10215419" y="646227"/>
          <a:ext cx="898320" cy="1494785"/>
        </a:xfrm>
        <a:prstGeom prst="corner">
          <a:avLst>
            <a:gd name="adj1" fmla="val 16120"/>
            <a:gd name="adj2" fmla="val 16110"/>
          </a:avLst>
        </a:prstGeom>
        <a:solidFill>
          <a:schemeClr val="accent3">
            <a:hueOff val="3038302"/>
            <a:satOff val="-40086"/>
            <a:lumOff val="4706"/>
            <a:alphaOff val="0"/>
          </a:schemeClr>
        </a:solidFill>
        <a:ln w="15875" cap="flat" cmpd="sng" algn="ctr">
          <a:solidFill>
            <a:schemeClr val="accent3">
              <a:hueOff val="3038302"/>
              <a:satOff val="-40086"/>
              <a:lumOff val="470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A604DC8-01F6-4A09-8F04-1F6B7FD34130}">
      <dsp:nvSpPr>
        <dsp:cNvPr id="0" name=""/>
        <dsp:cNvSpPr/>
      </dsp:nvSpPr>
      <dsp:spPr>
        <a:xfrm>
          <a:off x="10065467" y="1092846"/>
          <a:ext cx="1349500" cy="118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solidFill>
                <a:schemeClr val="bg1">
                  <a:lumMod val="95000"/>
                </a:schemeClr>
              </a:solidFill>
              <a:latin typeface="Comic Sans MS" panose="030F0702030302020204" pitchFamily="66" charset="0"/>
            </a:rPr>
            <a:t>7. Make predictions</a:t>
          </a:r>
        </a:p>
      </dsp:txBody>
      <dsp:txXfrm>
        <a:off x="10065467" y="1092846"/>
        <a:ext cx="1349500" cy="1182916"/>
      </dsp:txXfrm>
    </dsp:sp>
  </dsp:spTree>
</dsp:drawing>
</file>

<file path=ppt/diagrams/layout1.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tepUpProcess#1">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rSet qsTypeId="urn:microsoft.com/office/officeart/2005/8/quickstyle/simple5"/>
        </dgm:pt>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9/27/2024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9/27/2024</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9/27/2024</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9/27/2024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9/27/2024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9/27/2024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9/27/2024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9/27/2024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9/27/2024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9/27/2024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9/27/2024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9/27/2024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Machine learning</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7FD7D-498C-3EF1-6126-71E25B50912F}"/>
              </a:ext>
            </a:extLst>
          </p:cNvPr>
          <p:cNvSpPr>
            <a:spLocks noGrp="1"/>
          </p:cNvSpPr>
          <p:nvPr>
            <p:ph type="title"/>
          </p:nvPr>
        </p:nvSpPr>
        <p:spPr>
          <a:xfrm>
            <a:off x="1097280" y="286604"/>
            <a:ext cx="9179781" cy="1025362"/>
          </a:xfrm>
        </p:spPr>
        <p:txBody>
          <a:bodyPr>
            <a:normAutofit fontScale="90000"/>
          </a:bodyPr>
          <a:lstStyle/>
          <a:p>
            <a:r>
              <a:rPr lang="en-US" dirty="0"/>
              <a:t>Examples use case</a:t>
            </a:r>
            <a:br>
              <a:rPr lang="en-US" dirty="0"/>
            </a:br>
            <a:endParaRPr lang="en-IN" dirty="0"/>
          </a:p>
        </p:txBody>
      </p:sp>
      <p:pic>
        <p:nvPicPr>
          <p:cNvPr id="7170" name="Picture 2">
            <a:extLst>
              <a:ext uri="{FF2B5EF4-FFF2-40B4-BE49-F238E27FC236}">
                <a16:creationId xmlns:a16="http://schemas.microsoft.com/office/drawing/2014/main" id="{92CCB5B4-53D8-6E74-0F0D-9DB94EC116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1338" y="799285"/>
            <a:ext cx="8388742" cy="5679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5379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92BEDC5-0BC7-C65E-CC9F-66E41EA780BD}"/>
              </a:ext>
            </a:extLst>
          </p:cNvPr>
          <p:cNvGrpSpPr/>
          <p:nvPr/>
        </p:nvGrpSpPr>
        <p:grpSpPr>
          <a:xfrm>
            <a:off x="0" y="0"/>
            <a:ext cx="4043680" cy="2698327"/>
            <a:chOff x="0" y="0"/>
            <a:chExt cx="4043680" cy="2698327"/>
          </a:xfrm>
        </p:grpSpPr>
        <p:sp>
          <p:nvSpPr>
            <p:cNvPr id="5" name="Rectangle: Single Corner Rounded 4">
              <a:extLst>
                <a:ext uri="{FF2B5EF4-FFF2-40B4-BE49-F238E27FC236}">
                  <a16:creationId xmlns:a16="http://schemas.microsoft.com/office/drawing/2014/main" id="{9C786E79-3B92-B6A7-1079-95362663A0F5}"/>
                </a:ext>
              </a:extLst>
            </p:cNvPr>
            <p:cNvSpPr/>
            <p:nvPr/>
          </p:nvSpPr>
          <p:spPr>
            <a:xfrm rot="16200000">
              <a:off x="672676" y="-672676"/>
              <a:ext cx="2698327" cy="4043680"/>
            </a:xfrm>
            <a:prstGeom prst="round1Rect">
              <a:avLst/>
            </a:prstGeom>
          </p:spPr>
          <p:style>
            <a:lnRef idx="0">
              <a:schemeClr val="lt1">
                <a:hueOff val="0"/>
                <a:satOff val="0"/>
                <a:lumOff val="0"/>
                <a:alphaOff val="0"/>
              </a:schemeClr>
            </a:lnRef>
            <a:fillRef idx="3">
              <a:schemeClr val="accent2">
                <a:hueOff val="0"/>
                <a:satOff val="0"/>
                <a:lumOff val="0"/>
                <a:alphaOff val="0"/>
              </a:schemeClr>
            </a:fillRef>
            <a:effectRef idx="3">
              <a:schemeClr val="accent2">
                <a:hueOff val="0"/>
                <a:satOff val="0"/>
                <a:lumOff val="0"/>
                <a:alphaOff val="0"/>
              </a:schemeClr>
            </a:effectRef>
            <a:fontRef idx="minor">
              <a:schemeClr val="lt1"/>
            </a:fontRef>
          </p:style>
        </p:sp>
        <p:sp>
          <p:nvSpPr>
            <p:cNvPr id="6" name="Rectangle: Single Corner Rounded 4">
              <a:extLst>
                <a:ext uri="{FF2B5EF4-FFF2-40B4-BE49-F238E27FC236}">
                  <a16:creationId xmlns:a16="http://schemas.microsoft.com/office/drawing/2014/main" id="{8DDACC6B-55DE-877D-B0C5-B96C44D26522}"/>
                </a:ext>
              </a:extLst>
            </p:cNvPr>
            <p:cNvSpPr txBox="1"/>
            <p:nvPr/>
          </p:nvSpPr>
          <p:spPr>
            <a:xfrm rot="21600000">
              <a:off x="0" y="0"/>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Supervised</a:t>
              </a:r>
            </a:p>
          </p:txBody>
        </p:sp>
      </p:grpSp>
      <p:sp>
        <p:nvSpPr>
          <p:cNvPr id="8" name="TextBox 7">
            <a:extLst>
              <a:ext uri="{FF2B5EF4-FFF2-40B4-BE49-F238E27FC236}">
                <a16:creationId xmlns:a16="http://schemas.microsoft.com/office/drawing/2014/main" id="{FFBA9B92-DB7F-60A3-7384-37364D9402E8}"/>
              </a:ext>
            </a:extLst>
          </p:cNvPr>
          <p:cNvSpPr txBox="1"/>
          <p:nvPr/>
        </p:nvSpPr>
        <p:spPr>
          <a:xfrm>
            <a:off x="4320540" y="254844"/>
            <a:ext cx="7556500" cy="4247317"/>
          </a:xfrm>
          <a:prstGeom prst="rect">
            <a:avLst/>
          </a:prstGeom>
          <a:noFill/>
        </p:spPr>
        <p:txBody>
          <a:bodyPr wrap="square">
            <a:spAutoFit/>
          </a:bodyPr>
          <a:lstStyle/>
          <a:p>
            <a:pPr marL="457200" indent="-457200" algn="l">
              <a:buFont typeface="Arial" panose="020B0604020202020204" pitchFamily="34" charset="0"/>
              <a:buChar char="•"/>
            </a:pPr>
            <a:r>
              <a:rPr lang="en-US" sz="1800" b="0" i="0" dirty="0">
                <a:effectLst/>
                <a:latin typeface="Comic Sans MS" panose="030F0702030302020204" pitchFamily="66" charset="0"/>
              </a:rPr>
              <a:t>In Supervised learning, you train the machine using data which is well </a:t>
            </a:r>
            <a:r>
              <a:rPr lang="en-US" sz="1800" b="1" i="0" dirty="0">
                <a:effectLst/>
                <a:latin typeface="Comic Sans MS" panose="030F0702030302020204" pitchFamily="66" charset="0"/>
              </a:rPr>
              <a:t>"labeled</a:t>
            </a:r>
            <a:r>
              <a:rPr lang="en-US" sz="1800" b="0" i="0" dirty="0">
                <a:effectLst/>
                <a:latin typeface="Comic Sans MS" panose="030F0702030302020204" pitchFamily="66" charset="0"/>
              </a:rPr>
              <a:t>." </a:t>
            </a: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It means data is already tagged with the correct answer. </a:t>
            </a: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It can be compared to learning which takes place in the presence of a supervisor or a teacher.</a:t>
            </a:r>
          </a:p>
          <a:p>
            <a:pPr marL="457200" indent="-457200" algn="l">
              <a:buFont typeface="Arial" panose="020B0604020202020204" pitchFamily="34" charset="0"/>
              <a:buChar char="•"/>
            </a:pPr>
            <a:endParaRPr lang="en-US" sz="1800" b="0" i="0" dirty="0">
              <a:effectLst/>
              <a:latin typeface="Comic Sans MS" panose="030F0702030302020204" pitchFamily="66" charset="0"/>
            </a:endParaRPr>
          </a:p>
          <a:p>
            <a:pPr marL="457200" indent="-457200" algn="l">
              <a:buFont typeface="Arial" panose="020B0604020202020204" pitchFamily="34" charset="0"/>
              <a:buChar char="•"/>
            </a:pPr>
            <a:r>
              <a:rPr lang="en-US" sz="1800" b="0" i="0" dirty="0">
                <a:effectLst/>
                <a:latin typeface="Comic Sans MS" panose="030F0702030302020204" pitchFamily="66" charset="0"/>
              </a:rPr>
              <a:t>A supervised learning algorithm learns from labeled training data, helps you to predict outcomes for unforeseen data.</a:t>
            </a:r>
          </a:p>
          <a:p>
            <a:pPr marL="285750" indent="-285750">
              <a:buFont typeface="Arial" panose="020B0604020202020204" pitchFamily="34" charset="0"/>
              <a:buChar char="•"/>
            </a:pPr>
            <a:endParaRPr lang="en-IN" sz="1800" dirty="0">
              <a:latin typeface="Comic Sans MS" panose="030F0702030302020204" pitchFamily="66" charset="0"/>
            </a:endParaRPr>
          </a:p>
          <a:p>
            <a:pPr marL="285750" indent="-285750">
              <a:buFont typeface="Arial" panose="020B0604020202020204" pitchFamily="34" charset="0"/>
              <a:buChar char="•"/>
            </a:pPr>
            <a:r>
              <a:rPr lang="en-US" sz="1800" dirty="0">
                <a:latin typeface="Comic Sans MS" panose="030F0702030302020204" pitchFamily="66" charset="0"/>
              </a:rPr>
              <a:t>One </a:t>
            </a:r>
            <a:r>
              <a:rPr lang="en-US" sz="1800" b="0" i="0" dirty="0">
                <a:effectLst/>
                <a:latin typeface="Comic Sans MS" panose="030F0702030302020204" pitchFamily="66" charset="0"/>
              </a:rPr>
              <a:t>disadvantage of this learning method is that the dataset has to be hand-labeled either by a Machine Learning Engineer or a Data Scientist. This is a very </a:t>
            </a:r>
            <a:r>
              <a:rPr lang="en-US" sz="1800" b="0" i="1" dirty="0">
                <a:effectLst/>
                <a:latin typeface="Comic Sans MS" panose="030F0702030302020204" pitchFamily="66" charset="0"/>
              </a:rPr>
              <a:t>costly process</a:t>
            </a:r>
            <a:r>
              <a:rPr lang="en-US" sz="1800" b="0" i="0" dirty="0">
                <a:effectLst/>
                <a:latin typeface="Comic Sans MS" panose="030F0702030302020204" pitchFamily="66" charset="0"/>
              </a:rPr>
              <a:t>, especially when dealing with large volumes of data. </a:t>
            </a:r>
            <a:endParaRPr lang="en-IN" sz="1800" dirty="0">
              <a:latin typeface="Comic Sans MS" panose="030F0702030302020204" pitchFamily="66" charset="0"/>
            </a:endParaRPr>
          </a:p>
        </p:txBody>
      </p:sp>
    </p:spTree>
    <p:extLst>
      <p:ext uri="{BB962C8B-B14F-4D97-AF65-F5344CB8AC3E}">
        <p14:creationId xmlns:p14="http://schemas.microsoft.com/office/powerpoint/2010/main" val="18634877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BD487D1-9D43-DE99-4DF2-BB73201597EE}"/>
              </a:ext>
            </a:extLst>
          </p:cNvPr>
          <p:cNvGrpSpPr/>
          <p:nvPr/>
        </p:nvGrpSpPr>
        <p:grpSpPr>
          <a:xfrm>
            <a:off x="0" y="0"/>
            <a:ext cx="4043680" cy="2698327"/>
            <a:chOff x="4043680" y="0"/>
            <a:chExt cx="4043680" cy="2698327"/>
          </a:xfrm>
        </p:grpSpPr>
        <p:sp>
          <p:nvSpPr>
            <p:cNvPr id="3" name="Rectangle: Single Corner Rounded 2">
              <a:extLst>
                <a:ext uri="{FF2B5EF4-FFF2-40B4-BE49-F238E27FC236}">
                  <a16:creationId xmlns:a16="http://schemas.microsoft.com/office/drawing/2014/main" id="{9F608B4D-928F-347C-A5DB-244B53673444}"/>
                </a:ext>
              </a:extLst>
            </p:cNvPr>
            <p:cNvSpPr/>
            <p:nvPr/>
          </p:nvSpPr>
          <p:spPr>
            <a:xfrm>
              <a:off x="4043680" y="0"/>
              <a:ext cx="4043680" cy="2698327"/>
            </a:xfrm>
            <a:prstGeom prst="round1Rect">
              <a:avLst/>
            </a:prstGeom>
          </p:spPr>
          <p:style>
            <a:lnRef idx="0">
              <a:schemeClr val="lt1">
                <a:hueOff val="0"/>
                <a:satOff val="0"/>
                <a:lumOff val="0"/>
                <a:alphaOff val="0"/>
              </a:schemeClr>
            </a:lnRef>
            <a:fillRef idx="3">
              <a:schemeClr val="accent2">
                <a:hueOff val="-485121"/>
                <a:satOff val="-27975"/>
                <a:lumOff val="2876"/>
                <a:alphaOff val="0"/>
              </a:schemeClr>
            </a:fillRef>
            <a:effectRef idx="3">
              <a:schemeClr val="accent2">
                <a:hueOff val="-485121"/>
                <a:satOff val="-27975"/>
                <a:lumOff val="2876"/>
                <a:alphaOff val="0"/>
              </a:schemeClr>
            </a:effectRef>
            <a:fontRef idx="minor">
              <a:schemeClr val="lt1"/>
            </a:fontRef>
          </p:style>
        </p:sp>
        <p:sp>
          <p:nvSpPr>
            <p:cNvPr id="4" name="Rectangle: Single Corner Rounded 4">
              <a:extLst>
                <a:ext uri="{FF2B5EF4-FFF2-40B4-BE49-F238E27FC236}">
                  <a16:creationId xmlns:a16="http://schemas.microsoft.com/office/drawing/2014/main" id="{3CD8847D-43A9-9205-7B15-75D0A5D4A90B}"/>
                </a:ext>
              </a:extLst>
            </p:cNvPr>
            <p:cNvSpPr txBox="1"/>
            <p:nvPr/>
          </p:nvSpPr>
          <p:spPr>
            <a:xfrm>
              <a:off x="4043680" y="0"/>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Unsupervised</a:t>
              </a:r>
            </a:p>
          </p:txBody>
        </p:sp>
      </p:grpSp>
      <p:sp>
        <p:nvSpPr>
          <p:cNvPr id="6" name="TextBox 5">
            <a:extLst>
              <a:ext uri="{FF2B5EF4-FFF2-40B4-BE49-F238E27FC236}">
                <a16:creationId xmlns:a16="http://schemas.microsoft.com/office/drawing/2014/main" id="{E6815A44-EE43-2B90-252A-03D93393F2CA}"/>
              </a:ext>
            </a:extLst>
          </p:cNvPr>
          <p:cNvSpPr txBox="1"/>
          <p:nvPr/>
        </p:nvSpPr>
        <p:spPr>
          <a:xfrm>
            <a:off x="4533900" y="58843"/>
            <a:ext cx="7465060" cy="3693319"/>
          </a:xfrm>
          <a:prstGeom prst="rect">
            <a:avLst/>
          </a:prstGeom>
          <a:noFill/>
        </p:spPr>
        <p:txBody>
          <a:bodyPr wrap="square">
            <a:spAutoFit/>
          </a:bodyPr>
          <a:lstStyle/>
          <a:p>
            <a:pPr marL="342900" indent="-342900">
              <a:buFont typeface="Arial" panose="020B0604020202020204" pitchFamily="34" charset="0"/>
              <a:buChar char="•"/>
            </a:pPr>
            <a:r>
              <a:rPr lang="en-US" sz="1800" i="0" dirty="0">
                <a:effectLst/>
                <a:latin typeface="Comic Sans MS" panose="030F0702030302020204" pitchFamily="66" charset="0"/>
              </a:rPr>
              <a:t>Unsupervised Learning is a machine learning technique in which the users do not need to supervise the model.</a:t>
            </a:r>
          </a:p>
          <a:p>
            <a:pPr marL="342900" indent="-342900">
              <a:buFont typeface="Arial" panose="020B0604020202020204" pitchFamily="34" charset="0"/>
              <a:buChar char="•"/>
            </a:pPr>
            <a:endParaRPr lang="en-US" sz="1800" i="0" dirty="0">
              <a:effectLst/>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Instead, it allows the model to work on its own to discover patterns and information that was previously undetected. </a:t>
            </a:r>
          </a:p>
          <a:p>
            <a:pPr marL="342900" indent="-342900">
              <a:buFont typeface="Arial" panose="020B0604020202020204" pitchFamily="34" charset="0"/>
              <a:buChar char="•"/>
            </a:pPr>
            <a:endParaRPr lang="en-US" sz="1800" i="0" dirty="0">
              <a:effectLst/>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It mainly deals with the unlabeled data.</a:t>
            </a:r>
          </a:p>
          <a:p>
            <a:pPr marL="342900" indent="-342900">
              <a:buFont typeface="Arial" panose="020B0604020202020204" pitchFamily="34" charset="0"/>
              <a:buChar char="•"/>
            </a:pPr>
            <a:endParaRPr lang="en-US" sz="1800" dirty="0">
              <a:latin typeface="Comic Sans MS" panose="030F0702030302020204" pitchFamily="66" charset="0"/>
            </a:endParaRPr>
          </a:p>
          <a:p>
            <a:pPr marL="342900" indent="-342900">
              <a:buFont typeface="Arial" panose="020B0604020202020204" pitchFamily="34" charset="0"/>
              <a:buChar char="•"/>
            </a:pPr>
            <a:r>
              <a:rPr lang="en-US" sz="1800" b="0" i="0" dirty="0">
                <a:effectLst/>
                <a:latin typeface="Comic Sans MS" panose="030F0702030302020204" pitchFamily="66" charset="0"/>
              </a:rPr>
              <a:t>Unsupervised learning problems are grouped into clustering and association problems.</a:t>
            </a:r>
          </a:p>
          <a:p>
            <a:pPr marL="342900" indent="-342900">
              <a:buFont typeface="Arial" panose="020B0604020202020204" pitchFamily="34" charset="0"/>
              <a:buChar char="•"/>
            </a:pPr>
            <a:endParaRPr lang="en-US" sz="1800" dirty="0">
              <a:latin typeface="Comic Sans MS" panose="030F0702030302020204" pitchFamily="66" charset="0"/>
            </a:endParaRPr>
          </a:p>
          <a:p>
            <a:pPr marL="342900" indent="-342900">
              <a:buFont typeface="Arial" panose="020B0604020202020204" pitchFamily="34" charset="0"/>
              <a:buChar char="•"/>
            </a:pPr>
            <a:r>
              <a:rPr lang="en-US" sz="1800" i="0" dirty="0">
                <a:effectLst/>
                <a:latin typeface="Comic Sans MS" panose="030F0702030302020204" pitchFamily="66" charset="0"/>
              </a:rPr>
              <a:t>The most basic disadvantage of any Unsupervised Learning is that it’s application spectrum is limited.</a:t>
            </a:r>
            <a:endParaRPr lang="en-IN" sz="1800" dirty="0">
              <a:latin typeface="Comic Sans MS" panose="030F0702030302020204" pitchFamily="66" charset="0"/>
            </a:endParaRPr>
          </a:p>
        </p:txBody>
      </p:sp>
    </p:spTree>
    <p:extLst>
      <p:ext uri="{BB962C8B-B14F-4D97-AF65-F5344CB8AC3E}">
        <p14:creationId xmlns:p14="http://schemas.microsoft.com/office/powerpoint/2010/main" val="19347293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8729546-9058-62B8-701F-8BF587BD75B7}"/>
              </a:ext>
            </a:extLst>
          </p:cNvPr>
          <p:cNvGrpSpPr/>
          <p:nvPr/>
        </p:nvGrpSpPr>
        <p:grpSpPr>
          <a:xfrm>
            <a:off x="0" y="0"/>
            <a:ext cx="4043680" cy="2698327"/>
            <a:chOff x="0" y="2698327"/>
            <a:chExt cx="4043680" cy="2698327"/>
          </a:xfrm>
        </p:grpSpPr>
        <p:sp>
          <p:nvSpPr>
            <p:cNvPr id="3" name="Rectangle: Single Corner Rounded 2">
              <a:extLst>
                <a:ext uri="{FF2B5EF4-FFF2-40B4-BE49-F238E27FC236}">
                  <a16:creationId xmlns:a16="http://schemas.microsoft.com/office/drawing/2014/main" id="{FA1CCA7C-9576-5233-B3EB-9E791301EEC7}"/>
                </a:ext>
              </a:extLst>
            </p:cNvPr>
            <p:cNvSpPr/>
            <p:nvPr/>
          </p:nvSpPr>
          <p:spPr>
            <a:xfrm rot="10800000">
              <a:off x="0" y="2698327"/>
              <a:ext cx="4043680" cy="2698327"/>
            </a:xfrm>
            <a:prstGeom prst="round1Rect">
              <a:avLst/>
            </a:prstGeom>
          </p:spPr>
          <p:style>
            <a:lnRef idx="0">
              <a:schemeClr val="lt1">
                <a:hueOff val="0"/>
                <a:satOff val="0"/>
                <a:lumOff val="0"/>
                <a:alphaOff val="0"/>
              </a:schemeClr>
            </a:lnRef>
            <a:fillRef idx="3">
              <a:schemeClr val="accent2">
                <a:hueOff val="-970242"/>
                <a:satOff val="-55951"/>
                <a:lumOff val="5752"/>
                <a:alphaOff val="0"/>
              </a:schemeClr>
            </a:fillRef>
            <a:effectRef idx="3">
              <a:schemeClr val="accent2">
                <a:hueOff val="-970242"/>
                <a:satOff val="-55951"/>
                <a:lumOff val="5752"/>
                <a:alphaOff val="0"/>
              </a:schemeClr>
            </a:effectRef>
            <a:fontRef idx="minor">
              <a:schemeClr val="lt1"/>
            </a:fontRef>
          </p:style>
        </p:sp>
        <p:sp>
          <p:nvSpPr>
            <p:cNvPr id="4" name="Rectangle: Single Corner Rounded 4">
              <a:extLst>
                <a:ext uri="{FF2B5EF4-FFF2-40B4-BE49-F238E27FC236}">
                  <a16:creationId xmlns:a16="http://schemas.microsoft.com/office/drawing/2014/main" id="{0FCEE046-E8C2-164F-2834-851DDC4EF59E}"/>
                </a:ext>
              </a:extLst>
            </p:cNvPr>
            <p:cNvSpPr txBox="1"/>
            <p:nvPr/>
          </p:nvSpPr>
          <p:spPr>
            <a:xfrm rot="21600000">
              <a:off x="0" y="3372908"/>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Semi-supervised</a:t>
              </a:r>
            </a:p>
          </p:txBody>
        </p:sp>
      </p:grpSp>
      <p:sp>
        <p:nvSpPr>
          <p:cNvPr id="6" name="TextBox 5">
            <a:extLst>
              <a:ext uri="{FF2B5EF4-FFF2-40B4-BE49-F238E27FC236}">
                <a16:creationId xmlns:a16="http://schemas.microsoft.com/office/drawing/2014/main" id="{2900AD2C-6C5B-5339-7732-474E220CF7E6}"/>
              </a:ext>
            </a:extLst>
          </p:cNvPr>
          <p:cNvSpPr txBox="1"/>
          <p:nvPr/>
        </p:nvSpPr>
        <p:spPr>
          <a:xfrm>
            <a:off x="4523740" y="97640"/>
            <a:ext cx="7668260" cy="3693319"/>
          </a:xfrm>
          <a:prstGeom prst="rect">
            <a:avLst/>
          </a:prstGeom>
          <a:noFill/>
        </p:spPr>
        <p:txBody>
          <a:bodyPr wrap="square">
            <a:spAutoFit/>
          </a:bodyPr>
          <a:lstStyle/>
          <a:p>
            <a:pPr marL="342900" indent="-342900">
              <a:buFont typeface="Arial" panose="020B0604020202020204" pitchFamily="34" charset="0"/>
              <a:buChar char="•"/>
            </a:pPr>
            <a:r>
              <a:rPr lang="en-US" sz="1800" b="0" i="0" dirty="0">
                <a:effectLst/>
                <a:latin typeface="Comic Sans MS" panose="030F0702030302020204" pitchFamily="66" charset="0"/>
              </a:rPr>
              <a:t>Semi-supervised learning is the type of machine learning that uses a combination of a small amount of labeled data and a large amount of unlabeled data to train models. </a:t>
            </a:r>
          </a:p>
          <a:p>
            <a:pPr marL="342900" indent="-342900">
              <a:buFont typeface="Arial" panose="020B0604020202020204" pitchFamily="34" charset="0"/>
              <a:buChar char="•"/>
            </a:pPr>
            <a:endParaRPr lang="en-US" sz="1800" dirty="0">
              <a:latin typeface="Comic Sans MS" panose="030F0702030302020204" pitchFamily="66" charset="0"/>
            </a:endParaRPr>
          </a:p>
          <a:p>
            <a:r>
              <a:rPr lang="en-US" sz="1800" b="0" i="0" dirty="0">
                <a:effectLst/>
                <a:latin typeface="Comic Sans MS" panose="030F0702030302020204" pitchFamily="66" charset="0"/>
              </a:rPr>
              <a:t>Intuitively, one may imagine the three types of learning algorithms as :</a:t>
            </a:r>
          </a:p>
          <a:p>
            <a:pPr marL="342900" indent="-342900">
              <a:buFont typeface="Arial" panose="020B0604020202020204" pitchFamily="34" charset="0"/>
              <a:buChar char="•"/>
            </a:pPr>
            <a:r>
              <a:rPr lang="en-US" sz="1800" b="0" i="0" dirty="0">
                <a:effectLst/>
                <a:latin typeface="Comic Sans MS" panose="030F0702030302020204" pitchFamily="66" charset="0"/>
              </a:rPr>
              <a:t>Supervised learning where a student is under the supervision of a teacher at both home and school.</a:t>
            </a:r>
          </a:p>
          <a:p>
            <a:pPr marL="342900" indent="-342900">
              <a:buFont typeface="Arial" panose="020B0604020202020204" pitchFamily="34" charset="0"/>
              <a:buChar char="•"/>
            </a:pPr>
            <a:r>
              <a:rPr lang="en-US" sz="1800" b="0" i="0" dirty="0">
                <a:effectLst/>
                <a:latin typeface="Comic Sans MS" panose="030F0702030302020204" pitchFamily="66" charset="0"/>
              </a:rPr>
              <a:t>Unsupervised learning where a student has to figure out a concept himself.</a:t>
            </a:r>
          </a:p>
          <a:p>
            <a:pPr marL="342900" indent="-342900">
              <a:buFont typeface="Arial" panose="020B0604020202020204" pitchFamily="34" charset="0"/>
              <a:buChar char="•"/>
            </a:pPr>
            <a:r>
              <a:rPr lang="en-US" sz="1800" b="0" i="0" dirty="0">
                <a:effectLst/>
                <a:latin typeface="Comic Sans MS" panose="030F0702030302020204" pitchFamily="66" charset="0"/>
              </a:rPr>
              <a:t>Semi-Supervised learning where a teacher teaches a few concepts in class and gives questions as homework which are based on similar concepts.</a:t>
            </a:r>
            <a:endParaRPr lang="en-IN" sz="1800" dirty="0">
              <a:latin typeface="Comic Sans MS" panose="030F0702030302020204" pitchFamily="66" charset="0"/>
            </a:endParaRPr>
          </a:p>
        </p:txBody>
      </p:sp>
    </p:spTree>
    <p:extLst>
      <p:ext uri="{BB962C8B-B14F-4D97-AF65-F5344CB8AC3E}">
        <p14:creationId xmlns:p14="http://schemas.microsoft.com/office/powerpoint/2010/main" val="1040543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82FC91-F9AF-D94C-7F19-6F41189818EA}"/>
              </a:ext>
            </a:extLst>
          </p:cNvPr>
          <p:cNvGrpSpPr/>
          <p:nvPr/>
        </p:nvGrpSpPr>
        <p:grpSpPr>
          <a:xfrm>
            <a:off x="0" y="0"/>
            <a:ext cx="4043680" cy="2698327"/>
            <a:chOff x="4043680" y="2698326"/>
            <a:chExt cx="4043680" cy="2698327"/>
          </a:xfrm>
        </p:grpSpPr>
        <p:sp>
          <p:nvSpPr>
            <p:cNvPr id="3" name="Rectangle: Single Corner Rounded 2">
              <a:extLst>
                <a:ext uri="{FF2B5EF4-FFF2-40B4-BE49-F238E27FC236}">
                  <a16:creationId xmlns:a16="http://schemas.microsoft.com/office/drawing/2014/main" id="{8858874A-5764-A1D9-BEEC-3FA7513D2DE4}"/>
                </a:ext>
              </a:extLst>
            </p:cNvPr>
            <p:cNvSpPr/>
            <p:nvPr/>
          </p:nvSpPr>
          <p:spPr>
            <a:xfrm rot="5400000">
              <a:off x="4716356" y="2025650"/>
              <a:ext cx="2698327" cy="4043680"/>
            </a:xfrm>
            <a:prstGeom prst="round1Rect">
              <a:avLst/>
            </a:prstGeom>
          </p:spPr>
          <p:style>
            <a:lnRef idx="0">
              <a:schemeClr val="lt1">
                <a:hueOff val="0"/>
                <a:satOff val="0"/>
                <a:lumOff val="0"/>
                <a:alphaOff val="0"/>
              </a:schemeClr>
            </a:lnRef>
            <a:fillRef idx="3">
              <a:schemeClr val="accent2">
                <a:hueOff val="-1455363"/>
                <a:satOff val="-83927"/>
                <a:lumOff val="8628"/>
                <a:alphaOff val="0"/>
              </a:schemeClr>
            </a:fillRef>
            <a:effectRef idx="3">
              <a:schemeClr val="accent2">
                <a:hueOff val="-1455363"/>
                <a:satOff val="-83927"/>
                <a:lumOff val="8628"/>
                <a:alphaOff val="0"/>
              </a:schemeClr>
            </a:effectRef>
            <a:fontRef idx="minor">
              <a:schemeClr val="lt1"/>
            </a:fontRef>
          </p:style>
        </p:sp>
        <p:sp>
          <p:nvSpPr>
            <p:cNvPr id="4" name="Rectangle: Single Corner Rounded 4">
              <a:extLst>
                <a:ext uri="{FF2B5EF4-FFF2-40B4-BE49-F238E27FC236}">
                  <a16:creationId xmlns:a16="http://schemas.microsoft.com/office/drawing/2014/main" id="{CCAE3C55-3639-4A62-61BB-DF6DA9231565}"/>
                </a:ext>
              </a:extLst>
            </p:cNvPr>
            <p:cNvSpPr txBox="1"/>
            <p:nvPr/>
          </p:nvSpPr>
          <p:spPr>
            <a:xfrm>
              <a:off x="4043680" y="3372908"/>
              <a:ext cx="4043680" cy="20237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6032" tIns="256032" rIns="256032" bIns="256032" numCol="1" spcCol="1270" anchor="ctr" anchorCtr="0">
              <a:noAutofit/>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0" indent="0" algn="ctr" defTabSz="1600200">
                <a:lnSpc>
                  <a:spcPct val="90000"/>
                </a:lnSpc>
                <a:spcBef>
                  <a:spcPct val="0"/>
                </a:spcBef>
                <a:spcAft>
                  <a:spcPct val="35000"/>
                </a:spcAft>
                <a:buNone/>
              </a:pPr>
              <a:r>
                <a:rPr lang="en-IN" sz="3600" kern="1200" dirty="0">
                  <a:latin typeface="Comic Sans MS" panose="030F0702030302020204" pitchFamily="66" charset="0"/>
                </a:rPr>
                <a:t>Reinforcement</a:t>
              </a:r>
            </a:p>
          </p:txBody>
        </p:sp>
      </p:grpSp>
      <p:sp>
        <p:nvSpPr>
          <p:cNvPr id="6" name="TextBox 5">
            <a:extLst>
              <a:ext uri="{FF2B5EF4-FFF2-40B4-BE49-F238E27FC236}">
                <a16:creationId xmlns:a16="http://schemas.microsoft.com/office/drawing/2014/main" id="{2C1BDD2D-A468-42E7-63D8-23AC2A1A4F09}"/>
              </a:ext>
            </a:extLst>
          </p:cNvPr>
          <p:cNvSpPr txBox="1"/>
          <p:nvPr/>
        </p:nvSpPr>
        <p:spPr>
          <a:xfrm>
            <a:off x="4808220" y="181045"/>
            <a:ext cx="6121400" cy="5632311"/>
          </a:xfrm>
          <a:prstGeom prst="rect">
            <a:avLst/>
          </a:prstGeom>
          <a:noFill/>
        </p:spPr>
        <p:txBody>
          <a:bodyPr wrap="square">
            <a:spAutoFit/>
          </a:bodyPr>
          <a:lstStyle/>
          <a:p>
            <a:pPr marL="342900" indent="-342900">
              <a:buFont typeface="Arial" panose="020B0604020202020204" pitchFamily="34" charset="0"/>
              <a:buChar char="•"/>
            </a:pPr>
            <a:r>
              <a:rPr lang="en-US" sz="1800" b="0" i="0" dirty="0">
                <a:effectLst/>
                <a:latin typeface="Comic Sans MS" panose="030F0702030302020204" pitchFamily="66" charset="0"/>
              </a:rPr>
              <a:t>Reinforcement learning is the training of machine learning models to make a sequence of decisions. </a:t>
            </a:r>
          </a:p>
          <a:p>
            <a:pPr marL="342900" indent="-342900">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In this approach, machine learning models are trained to make a series of decisions based on the rewards and feedback they receive for their actions. </a:t>
            </a:r>
          </a:p>
          <a:p>
            <a:pPr marL="342900" indent="-342900" algn="l">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The machine learns to achieve a goal in complex and uncertain situations and is rewarded each time it achieves it during the learning period. </a:t>
            </a:r>
          </a:p>
          <a:p>
            <a:pPr marL="342900" indent="-342900" algn="l">
              <a:buFont typeface="Arial" panose="020B0604020202020204" pitchFamily="34" charset="0"/>
              <a:buChar char="•"/>
            </a:pPr>
            <a:endParaRPr lang="en-US" sz="1800" b="0" i="0" dirty="0">
              <a:effectLst/>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Reinforcement learning is different from supervised learning in the sense that there is no answer available, so the reinforcement agent decides the steps to perform a task. </a:t>
            </a:r>
          </a:p>
          <a:p>
            <a:pPr marL="342900" indent="-342900" algn="l">
              <a:buFont typeface="Arial" panose="020B0604020202020204" pitchFamily="34" charset="0"/>
              <a:buChar char="•"/>
            </a:pPr>
            <a:endParaRPr lang="en-US" sz="1800" dirty="0">
              <a:latin typeface="Comic Sans MS" panose="030F0702030302020204" pitchFamily="66" charset="0"/>
            </a:endParaRPr>
          </a:p>
          <a:p>
            <a:pPr marL="342900" indent="-342900" algn="l">
              <a:buFont typeface="Arial" panose="020B0604020202020204" pitchFamily="34" charset="0"/>
              <a:buChar char="•"/>
            </a:pPr>
            <a:r>
              <a:rPr lang="en-US" sz="1800" b="0" i="0" dirty="0">
                <a:effectLst/>
                <a:latin typeface="Comic Sans MS" panose="030F0702030302020204" pitchFamily="66" charset="0"/>
              </a:rPr>
              <a:t>The machine learns from its own experiences when there is no training data set present.</a:t>
            </a:r>
          </a:p>
          <a:p>
            <a:pPr marL="342900" indent="-342900">
              <a:buFont typeface="Arial" panose="020B0604020202020204" pitchFamily="34" charset="0"/>
              <a:buChar char="•"/>
            </a:pPr>
            <a:endParaRPr lang="en-IN" sz="1800" dirty="0">
              <a:latin typeface="Comic Sans MS" panose="030F0702030302020204" pitchFamily="66" charset="0"/>
            </a:endParaRPr>
          </a:p>
        </p:txBody>
      </p:sp>
    </p:spTree>
    <p:extLst>
      <p:ext uri="{BB962C8B-B14F-4D97-AF65-F5344CB8AC3E}">
        <p14:creationId xmlns:p14="http://schemas.microsoft.com/office/powerpoint/2010/main" val="321547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C5ED8638-0A99-6213-7299-F67080752F6E}"/>
              </a:ext>
            </a:extLst>
          </p:cNvPr>
          <p:cNvGraphicFramePr>
            <a:graphicFrameLocks noGrp="1"/>
          </p:cNvGraphicFramePr>
          <p:nvPr>
            <p:extLst>
              <p:ext uri="{D42A27DB-BD31-4B8C-83A1-F6EECF244321}">
                <p14:modId xmlns:p14="http://schemas.microsoft.com/office/powerpoint/2010/main" val="603664484"/>
              </p:ext>
            </p:extLst>
          </p:nvPr>
        </p:nvGraphicFramePr>
        <p:xfrm>
          <a:off x="1350963" y="96520"/>
          <a:ext cx="8808231" cy="5984500"/>
        </p:xfrm>
        <a:graphic>
          <a:graphicData uri="http://schemas.openxmlformats.org/drawingml/2006/table">
            <a:tbl>
              <a:tblPr>
                <a:tableStyleId>{5940675A-B579-460E-94D1-54222C63F5DA}</a:tableStyleId>
              </a:tblPr>
              <a:tblGrid>
                <a:gridCol w="2936077">
                  <a:extLst>
                    <a:ext uri="{9D8B030D-6E8A-4147-A177-3AD203B41FA5}">
                      <a16:colId xmlns:a16="http://schemas.microsoft.com/office/drawing/2014/main" val="20000"/>
                    </a:ext>
                  </a:extLst>
                </a:gridCol>
                <a:gridCol w="2936077">
                  <a:extLst>
                    <a:ext uri="{9D8B030D-6E8A-4147-A177-3AD203B41FA5}">
                      <a16:colId xmlns:a16="http://schemas.microsoft.com/office/drawing/2014/main" val="20001"/>
                    </a:ext>
                  </a:extLst>
                </a:gridCol>
                <a:gridCol w="2936077">
                  <a:extLst>
                    <a:ext uri="{9D8B030D-6E8A-4147-A177-3AD203B41FA5}">
                      <a16:colId xmlns:a16="http://schemas.microsoft.com/office/drawing/2014/main" val="20002"/>
                    </a:ext>
                  </a:extLst>
                </a:gridCol>
              </a:tblGrid>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Based On</a:t>
                      </a:r>
                    </a:p>
                  </a:txBody>
                  <a:tcPr marL="43601" marR="43601" marT="43601" marB="43601">
                    <a:solidFill>
                      <a:schemeClr val="bg2">
                        <a:lumMod val="5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Supervised machine learning </a:t>
                      </a:r>
                    </a:p>
                  </a:txBody>
                  <a:tcPr marL="43601" marR="43601" marT="43601" marB="43601">
                    <a:solidFill>
                      <a:schemeClr val="bg2">
                        <a:lumMod val="5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solidFill>
                            <a:schemeClr val="bg1">
                              <a:lumMod val="95000"/>
                            </a:schemeClr>
                          </a:solidFill>
                          <a:effectLst/>
                          <a:latin typeface="Comic Sans MS" panose="030F0702030302020204" pitchFamily="66" charset="0"/>
                        </a:rPr>
                        <a:t>Unsupervised machine learning </a:t>
                      </a:r>
                    </a:p>
                  </a:txBody>
                  <a:tcPr marL="43601" marR="43601" marT="43601" marB="43601">
                    <a:solidFill>
                      <a:schemeClr val="bg2">
                        <a:lumMod val="50000"/>
                      </a:schemeClr>
                    </a:solidFill>
                  </a:tcPr>
                </a:tc>
                <a:extLst>
                  <a:ext uri="{0D108BD9-81ED-4DB2-BD59-A6C34878D82A}">
                    <a16:rowId xmlns:a16="http://schemas.microsoft.com/office/drawing/2014/main" val="10000"/>
                  </a:ext>
                </a:extLst>
              </a:tr>
              <a:tr h="1264417">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effectLst/>
                          <a:latin typeface="Comic Sans MS" panose="030F0702030302020204" pitchFamily="66" charset="0"/>
                        </a:rPr>
                        <a:t>Input Data</a:t>
                      </a: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Algorithms are trained using labeled data.</a:t>
                      </a: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Algorithms are used against data which is not labelled</a:t>
                      </a:r>
                    </a:p>
                  </a:txBody>
                  <a:tcPr marL="43601" marR="43601" marT="43601" marB="43601">
                    <a:solidFill>
                      <a:srgbClr val="B09151"/>
                    </a:solidFill>
                  </a:tcPr>
                </a:tc>
                <a:extLst>
                  <a:ext uri="{0D108BD9-81ED-4DB2-BD59-A6C34878D82A}">
                    <a16:rowId xmlns:a16="http://schemas.microsoft.com/office/drawing/2014/main" val="10001"/>
                  </a:ext>
                </a:extLst>
              </a:tr>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a:effectLst/>
                          <a:latin typeface="Comic Sans MS" panose="030F0702030302020204" pitchFamily="66" charset="0"/>
                        </a:rPr>
                        <a:t>Computational Complexity</a:t>
                      </a: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Supervised learning is a simpler method.</a:t>
                      </a: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Unsupervised learning is computationally complex</a:t>
                      </a:r>
                    </a:p>
                  </a:txBody>
                  <a:tcPr marL="43601" marR="43601" marT="43601" marB="43601">
                    <a:solidFill>
                      <a:srgbClr val="B09151"/>
                    </a:solidFill>
                  </a:tcPr>
                </a:tc>
                <a:extLst>
                  <a:ext uri="{0D108BD9-81ED-4DB2-BD59-A6C34878D82A}">
                    <a16:rowId xmlns:a16="http://schemas.microsoft.com/office/drawing/2014/main" val="10002"/>
                  </a:ext>
                </a:extLst>
              </a:tr>
              <a:tr h="102897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IN" sz="2800" b="0" dirty="0">
                          <a:effectLst/>
                          <a:latin typeface="Comic Sans MS" panose="030F0702030302020204" pitchFamily="66" charset="0"/>
                        </a:rPr>
                        <a:t>Accuracy</a:t>
                      </a:r>
                    </a:p>
                  </a:txBody>
                  <a:tcPr marL="43601" marR="43601" marT="43601" marB="43601">
                    <a:solidFill>
                      <a:schemeClr val="bg2">
                        <a:lumMod val="90000"/>
                      </a:schemeClr>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a:effectLst/>
                          <a:latin typeface="Comic Sans MS" panose="030F0702030302020204" pitchFamily="66" charset="0"/>
                        </a:rPr>
                        <a:t>Highly accurate and trustworthy method.</a:t>
                      </a:r>
                    </a:p>
                  </a:txBody>
                  <a:tcPr marL="43601" marR="43601" marT="43601" marB="43601">
                    <a:solidFill>
                      <a:srgbClr val="B09151"/>
                    </a:solidFill>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t"/>
                      <a:r>
                        <a:rPr lang="en-US" sz="2800" b="0" dirty="0">
                          <a:effectLst/>
                          <a:latin typeface="Comic Sans MS" panose="030F0702030302020204" pitchFamily="66" charset="0"/>
                        </a:rPr>
                        <a:t>Less accurate and trustworthy method.</a:t>
                      </a:r>
                    </a:p>
                  </a:txBody>
                  <a:tcPr marL="43601" marR="43601" marT="43601" marB="43601">
                    <a:solidFill>
                      <a:srgbClr val="B09151"/>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173542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90ADE9-FE42-2E6E-7C1B-4E38D902C134}"/>
              </a:ext>
            </a:extLst>
          </p:cNvPr>
          <p:cNvSpPr txBox="1"/>
          <p:nvPr/>
        </p:nvSpPr>
        <p:spPr>
          <a:xfrm>
            <a:off x="1671320" y="889843"/>
            <a:ext cx="8849360" cy="5078313"/>
          </a:xfrm>
          <a:prstGeom prst="rect">
            <a:avLst/>
          </a:prstGeom>
          <a:solidFill>
            <a:schemeClr val="bg2">
              <a:lumMod val="75000"/>
            </a:schemeClr>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en-IN" sz="3600" b="0" i="0" u="none" strike="noStrike" baseline="0" dirty="0">
              <a:solidFill>
                <a:srgbClr val="000000"/>
              </a:solidFill>
              <a:latin typeface="Comic Sans MS" panose="030F0702030302020204" pitchFamily="66" charset="0"/>
            </a:endParaRPr>
          </a:p>
          <a:p>
            <a:r>
              <a:rPr lang="en-US" sz="3600" b="0" i="0" u="none" strike="noStrike" baseline="0" dirty="0">
                <a:latin typeface="Comic Sans MS" panose="030F0702030302020204" pitchFamily="66" charset="0"/>
              </a:rPr>
              <a:t>The </a:t>
            </a:r>
            <a:r>
              <a:rPr lang="en-US" sz="3600" b="0" i="0" u="none" strike="noStrike" baseline="0" dirty="0">
                <a:solidFill>
                  <a:schemeClr val="accent2">
                    <a:lumMod val="50000"/>
                  </a:schemeClr>
                </a:solidFill>
                <a:latin typeface="Comic Sans MS" panose="030F0702030302020204" pitchFamily="66" charset="0"/>
              </a:rPr>
              <a:t>goal   of machine learning </a:t>
            </a:r>
            <a:r>
              <a:rPr lang="en-US" sz="3600" b="0" i="0" u="none" strike="noStrike" baseline="0" dirty="0">
                <a:latin typeface="Comic Sans MS" panose="030F0702030302020204" pitchFamily="66" charset="0"/>
              </a:rPr>
              <a:t>is to </a:t>
            </a:r>
            <a:r>
              <a:rPr lang="en-US" sz="3600" b="0" i="0" strike="noStrike" baseline="0" dirty="0">
                <a:solidFill>
                  <a:schemeClr val="tx2">
                    <a:lumMod val="75000"/>
                  </a:schemeClr>
                </a:solidFill>
                <a:latin typeface="Comic Sans MS" panose="030F0702030302020204" pitchFamily="66" charset="0"/>
              </a:rPr>
              <a:t>develop methods that can automatically detect patterns in data</a:t>
            </a:r>
            <a:r>
              <a:rPr lang="en-US" sz="3600" b="0" i="0" strike="noStrike" baseline="0" dirty="0">
                <a:latin typeface="Comic Sans MS" panose="030F0702030302020204" pitchFamily="66" charset="0"/>
              </a:rPr>
              <a:t>, and </a:t>
            </a:r>
            <a:r>
              <a:rPr lang="en-US" sz="3600" b="0" i="0" strike="noStrike" baseline="0" dirty="0">
                <a:solidFill>
                  <a:schemeClr val="accent3">
                    <a:lumMod val="50000"/>
                  </a:schemeClr>
                </a:solidFill>
                <a:latin typeface="Comic Sans MS" panose="030F0702030302020204" pitchFamily="66" charset="0"/>
              </a:rPr>
              <a:t>then to use the uncovered patterns to predict future data</a:t>
            </a:r>
            <a:r>
              <a:rPr lang="en-US" sz="3600" b="0" i="0" strike="noStrike" baseline="0" dirty="0">
                <a:solidFill>
                  <a:schemeClr val="tx2">
                    <a:lumMod val="75000"/>
                  </a:schemeClr>
                </a:solidFill>
                <a:latin typeface="Comic Sans MS" panose="030F0702030302020204" pitchFamily="66" charset="0"/>
              </a:rPr>
              <a:t> </a:t>
            </a:r>
            <a:r>
              <a:rPr lang="en-US" sz="3600" b="0" i="0" u="none" strike="noStrike" baseline="0" dirty="0">
                <a:latin typeface="Comic Sans MS" panose="030F0702030302020204" pitchFamily="66" charset="0"/>
              </a:rPr>
              <a:t>or other outcomes of interest. </a:t>
            </a:r>
          </a:p>
          <a:p>
            <a:endParaRPr lang="en-US" sz="3600" b="0" i="0" u="none" strike="noStrike" baseline="0" dirty="0">
              <a:latin typeface="Comic Sans MS" panose="030F0702030302020204" pitchFamily="66" charset="0"/>
            </a:endParaRPr>
          </a:p>
          <a:p>
            <a:pPr algn="r"/>
            <a:r>
              <a:rPr lang="en-IN" sz="3600" b="0" i="0" u="none" strike="noStrike" baseline="0" dirty="0">
                <a:latin typeface="Comic Sans MS" panose="030F0702030302020204" pitchFamily="66" charset="0"/>
              </a:rPr>
              <a:t>-- Kevin P. Murphy </a:t>
            </a:r>
            <a:endParaRPr lang="en-IN" sz="3600" dirty="0">
              <a:latin typeface="Comic Sans MS" panose="030F0702030302020204" pitchFamily="66" charset="0"/>
            </a:endParaRPr>
          </a:p>
        </p:txBody>
      </p:sp>
    </p:spTree>
    <p:extLst>
      <p:ext uri="{BB962C8B-B14F-4D97-AF65-F5344CB8AC3E}">
        <p14:creationId xmlns:p14="http://schemas.microsoft.com/office/powerpoint/2010/main" val="1710683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F33ADC22-FF05-4D1F-7816-27948840A572}"/>
              </a:ext>
            </a:extLst>
          </p:cNvPr>
          <p:cNvSpPr/>
          <p:nvPr/>
        </p:nvSpPr>
        <p:spPr>
          <a:xfrm>
            <a:off x="3820160" y="1264920"/>
            <a:ext cx="4551680" cy="4328160"/>
          </a:xfrm>
          <a:prstGeom prst="ellipse">
            <a:avLst/>
          </a:prstGeom>
          <a:solidFill>
            <a:schemeClr val="tx2">
              <a:lumMod val="20000"/>
              <a:lumOff val="80000"/>
            </a:schemeClr>
          </a:solidFill>
          <a:ln w="571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3200" dirty="0">
                <a:solidFill>
                  <a:srgbClr val="333F50"/>
                </a:solidFill>
                <a:latin typeface="Comic Sans MS" panose="030F0702030302020204" pitchFamily="66" charset="0"/>
              </a:rPr>
              <a:t>ML key terms that you must know!</a:t>
            </a:r>
          </a:p>
        </p:txBody>
      </p:sp>
    </p:spTree>
    <p:extLst>
      <p:ext uri="{BB962C8B-B14F-4D97-AF65-F5344CB8AC3E}">
        <p14:creationId xmlns:p14="http://schemas.microsoft.com/office/powerpoint/2010/main" val="28883078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9957DF-DF35-30DC-CDF7-BD1B126265A7}"/>
              </a:ext>
            </a:extLst>
          </p:cNvPr>
          <p:cNvSpPr txBox="1"/>
          <p:nvPr/>
        </p:nvSpPr>
        <p:spPr>
          <a:xfrm>
            <a:off x="0" y="-125373"/>
            <a:ext cx="4361793"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Features</a:t>
            </a:r>
          </a:p>
          <a:p>
            <a:pPr algn="ctr"/>
            <a:endParaRPr lang="en-IN" sz="6000" dirty="0">
              <a:latin typeface="Comic Sans MS" panose="030F0702030302020204" pitchFamily="66" charset="0"/>
            </a:endParaRPr>
          </a:p>
        </p:txBody>
      </p:sp>
      <p:sp>
        <p:nvSpPr>
          <p:cNvPr id="4" name="TextBox 3">
            <a:extLst>
              <a:ext uri="{FF2B5EF4-FFF2-40B4-BE49-F238E27FC236}">
                <a16:creationId xmlns:a16="http://schemas.microsoft.com/office/drawing/2014/main" id="{20898BAD-D730-83CD-8954-0C0BB0EFDE33}"/>
              </a:ext>
            </a:extLst>
          </p:cNvPr>
          <p:cNvSpPr txBox="1"/>
          <p:nvPr/>
        </p:nvSpPr>
        <p:spPr>
          <a:xfrm>
            <a:off x="4998720" y="364203"/>
            <a:ext cx="6096000" cy="4524315"/>
          </a:xfrm>
          <a:prstGeom prst="rect">
            <a:avLst/>
          </a:prstGeom>
          <a:noFill/>
        </p:spPr>
        <p:txBody>
          <a:bodyPr wrap="square">
            <a:spAutoFit/>
          </a:bodyPr>
          <a:lstStyle/>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Features are the fields used as input.</a:t>
            </a: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A feature is one column of the data in your input set.</a:t>
            </a: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For instance, if you're trying to predict the type of pet someone will choose, your input features might include age, home region, family income, etc.</a:t>
            </a: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Feature means property of your training data.</a:t>
            </a: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b="0" i="0" dirty="0">
                <a:solidFill>
                  <a:srgbClr val="242729"/>
                </a:solidFill>
                <a:effectLst/>
                <a:latin typeface="Comic Sans MS" panose="030F0702030302020204" pitchFamily="66" charset="0"/>
              </a:rPr>
              <a:t>A feature is the input you have fed to the model or system.</a:t>
            </a: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dirty="0">
                <a:solidFill>
                  <a:srgbClr val="242729"/>
                </a:solidFill>
                <a:latin typeface="Comic Sans MS" panose="030F0702030302020204" pitchFamily="66" charset="0"/>
              </a:rPr>
              <a:t>The value of x variable in simple linear regression are the features.</a:t>
            </a:r>
            <a:endParaRPr lang="en-IN" sz="1800" dirty="0">
              <a:latin typeface="Comic Sans MS" panose="030F0702030302020204" pitchFamily="66" charset="0"/>
            </a:endParaRPr>
          </a:p>
        </p:txBody>
      </p:sp>
    </p:spTree>
    <p:extLst>
      <p:ext uri="{BB962C8B-B14F-4D97-AF65-F5344CB8AC3E}">
        <p14:creationId xmlns:p14="http://schemas.microsoft.com/office/powerpoint/2010/main" val="23938221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A2EC2B-8C25-1D11-294F-8932E48F86B6}"/>
              </a:ext>
            </a:extLst>
          </p:cNvPr>
          <p:cNvSpPr txBox="1"/>
          <p:nvPr/>
        </p:nvSpPr>
        <p:spPr>
          <a:xfrm>
            <a:off x="0" y="0"/>
            <a:ext cx="4361793"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Label</a:t>
            </a:r>
          </a:p>
          <a:p>
            <a:pPr algn="ctr"/>
            <a:endParaRPr lang="en-IN" sz="6000" dirty="0">
              <a:latin typeface="Comic Sans MS" panose="030F0702030302020204" pitchFamily="66" charset="0"/>
            </a:endParaRPr>
          </a:p>
        </p:txBody>
      </p:sp>
      <p:sp>
        <p:nvSpPr>
          <p:cNvPr id="4" name="TextBox 3">
            <a:extLst>
              <a:ext uri="{FF2B5EF4-FFF2-40B4-BE49-F238E27FC236}">
                <a16:creationId xmlns:a16="http://schemas.microsoft.com/office/drawing/2014/main" id="{B92BC842-B997-D6DA-14C0-8F9C4AD9E01C}"/>
              </a:ext>
            </a:extLst>
          </p:cNvPr>
          <p:cNvSpPr txBox="1"/>
          <p:nvPr/>
        </p:nvSpPr>
        <p:spPr>
          <a:xfrm>
            <a:off x="4643120" y="167719"/>
            <a:ext cx="6096000" cy="3416320"/>
          </a:xfrm>
          <a:prstGeom prst="rect">
            <a:avLst/>
          </a:prstGeom>
          <a:noFill/>
        </p:spPr>
        <p:txBody>
          <a:bodyPr wrap="square">
            <a:spAutoFit/>
          </a:bodyPr>
          <a:lstStyle/>
          <a:p>
            <a:pPr marL="342900" indent="-342900">
              <a:buSzPct val="113000"/>
              <a:buFont typeface="Arial" panose="020B0604020202020204" pitchFamily="34" charset="0"/>
              <a:buChar char="•"/>
            </a:pPr>
            <a:r>
              <a:rPr lang="en-US" sz="1800" i="0" dirty="0">
                <a:solidFill>
                  <a:srgbClr val="242729"/>
                </a:solidFill>
                <a:effectLst/>
                <a:latin typeface="Comic Sans MS" panose="030F0702030302020204" pitchFamily="66" charset="0"/>
              </a:rPr>
              <a:t>The output you get from your model after training is called a label.</a:t>
            </a: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i="0" dirty="0">
                <a:solidFill>
                  <a:srgbClr val="202124"/>
                </a:solidFill>
                <a:effectLst/>
                <a:latin typeface="Comic Sans MS" panose="030F0702030302020204" pitchFamily="66" charset="0"/>
              </a:rPr>
              <a:t>A label is the thing we're predicting</a:t>
            </a:r>
            <a:r>
              <a:rPr lang="en-US" sz="1800" i="0" dirty="0">
                <a:solidFill>
                  <a:srgbClr val="242729"/>
                </a:solidFill>
                <a:effectLst/>
                <a:latin typeface="Comic Sans MS" panose="030F0702030302020204" pitchFamily="66" charset="0"/>
              </a:rPr>
              <a:t>.</a:t>
            </a:r>
          </a:p>
          <a:p>
            <a:pPr>
              <a:buSzPct val="113000"/>
            </a:pPr>
            <a:endParaRPr lang="en-US" sz="1800" i="0" dirty="0">
              <a:solidFill>
                <a:srgbClr val="242729"/>
              </a:solidFill>
              <a:effectLst/>
              <a:latin typeface="Comic Sans MS" panose="030F0702030302020204" pitchFamily="66" charset="0"/>
            </a:endParaRPr>
          </a:p>
          <a:p>
            <a:pPr marL="342900" indent="-342900">
              <a:buSzPct val="113000"/>
              <a:buFont typeface="Arial" panose="020B0604020202020204" pitchFamily="34" charset="0"/>
              <a:buChar char="•"/>
            </a:pPr>
            <a:r>
              <a:rPr lang="en-US" sz="1800" i="0" dirty="0">
                <a:solidFill>
                  <a:srgbClr val="242729"/>
                </a:solidFill>
                <a:effectLst/>
                <a:latin typeface="Comic Sans MS" panose="030F0702030302020204" pitchFamily="66" charset="0"/>
              </a:rPr>
              <a:t>For example the value of y variable in simple linear regression model is the label.</a:t>
            </a:r>
          </a:p>
          <a:p>
            <a:pPr marL="342900" indent="-342900">
              <a:buSzPct val="113000"/>
              <a:buFont typeface="Arial" panose="020B0604020202020204" pitchFamily="34" charset="0"/>
              <a:buChar char="•"/>
            </a:pPr>
            <a:endParaRPr lang="en-US" sz="1800" dirty="0">
              <a:solidFill>
                <a:srgbClr val="242729"/>
              </a:solidFill>
              <a:latin typeface="Comic Sans MS" panose="030F0702030302020204" pitchFamily="66" charset="0"/>
            </a:endParaRPr>
          </a:p>
          <a:p>
            <a:pPr marL="342900" indent="-342900">
              <a:buSzPct val="113000"/>
              <a:buFont typeface="Arial" panose="020B0604020202020204" pitchFamily="34" charset="0"/>
              <a:buChar char="•"/>
            </a:pPr>
            <a:r>
              <a:rPr lang="en-US" sz="1800" dirty="0">
                <a:solidFill>
                  <a:srgbClr val="242729"/>
                </a:solidFill>
                <a:latin typeface="Comic Sans MS" panose="030F0702030302020204" pitchFamily="66" charset="0"/>
              </a:rPr>
              <a:t>Suppose you give your model data like a person’s age, height, hair length and then your model predicts whether the person is male or female. Then male or female is called the label.</a:t>
            </a:r>
            <a:endParaRPr lang="en-IN" sz="1800" dirty="0">
              <a:latin typeface="Comic Sans MS" panose="030F0702030302020204" pitchFamily="66" charset="0"/>
            </a:endParaRPr>
          </a:p>
        </p:txBody>
      </p:sp>
    </p:spTree>
    <p:extLst>
      <p:ext uri="{BB962C8B-B14F-4D97-AF65-F5344CB8AC3E}">
        <p14:creationId xmlns:p14="http://schemas.microsoft.com/office/powerpoint/2010/main" val="2057178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69E11B7-12F1-0B62-6FDD-29A2E593C9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0976" y="347869"/>
            <a:ext cx="6003695" cy="4422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52251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50CCD34-96C5-B3DC-1777-F47C2C27B417}"/>
              </a:ext>
            </a:extLst>
          </p:cNvPr>
          <p:cNvPicPr>
            <a:picLocks noChangeAspect="1"/>
          </p:cNvPicPr>
          <p:nvPr/>
        </p:nvPicPr>
        <p:blipFill>
          <a:blip r:embed="rId2"/>
          <a:stretch>
            <a:fillRect/>
          </a:stretch>
        </p:blipFill>
        <p:spPr>
          <a:xfrm>
            <a:off x="2766721" y="2651159"/>
            <a:ext cx="6702399" cy="3701768"/>
          </a:xfrm>
          <a:prstGeom prst="roundRect">
            <a:avLst>
              <a:gd name="adj" fmla="val 16667"/>
            </a:avLst>
          </a:prstGeom>
          <a:ln>
            <a:solidFill>
              <a:schemeClr val="tx1"/>
            </a:solid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cxnSp>
        <p:nvCxnSpPr>
          <p:cNvPr id="3" name="Straight Arrow Connector 2">
            <a:extLst>
              <a:ext uri="{FF2B5EF4-FFF2-40B4-BE49-F238E27FC236}">
                <a16:creationId xmlns:a16="http://schemas.microsoft.com/office/drawing/2014/main" id="{8390C524-32C5-2E38-7138-F14DD58D584F}"/>
              </a:ext>
            </a:extLst>
          </p:cNvPr>
          <p:cNvCxnSpPr>
            <a:cxnSpLocks/>
          </p:cNvCxnSpPr>
          <p:nvPr/>
        </p:nvCxnSpPr>
        <p:spPr>
          <a:xfrm>
            <a:off x="2115211" y="1922585"/>
            <a:ext cx="2736355" cy="62796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8238FCAC-1882-7D97-ABA5-BB084E6E50EF}"/>
              </a:ext>
            </a:extLst>
          </p:cNvPr>
          <p:cNvCxnSpPr>
            <a:cxnSpLocks/>
          </p:cNvCxnSpPr>
          <p:nvPr/>
        </p:nvCxnSpPr>
        <p:spPr>
          <a:xfrm>
            <a:off x="2115211" y="1922585"/>
            <a:ext cx="3963656" cy="71530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5F458DB1-4B4A-38A1-596E-86577A72E3D8}"/>
              </a:ext>
            </a:extLst>
          </p:cNvPr>
          <p:cNvCxnSpPr>
            <a:cxnSpLocks/>
          </p:cNvCxnSpPr>
          <p:nvPr/>
        </p:nvCxnSpPr>
        <p:spPr>
          <a:xfrm>
            <a:off x="2140611" y="1922585"/>
            <a:ext cx="5448833" cy="668641"/>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4365E407-E4B3-4BE1-82E2-BA4826DEC7AB}"/>
              </a:ext>
            </a:extLst>
          </p:cNvPr>
          <p:cNvCxnSpPr>
            <a:cxnSpLocks/>
          </p:cNvCxnSpPr>
          <p:nvPr/>
        </p:nvCxnSpPr>
        <p:spPr>
          <a:xfrm flipH="1">
            <a:off x="9001760" y="1922585"/>
            <a:ext cx="1170331" cy="901895"/>
          </a:xfrm>
          <a:prstGeom prst="straightConnector1">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23">
            <a:extLst>
              <a:ext uri="{FF2B5EF4-FFF2-40B4-BE49-F238E27FC236}">
                <a16:creationId xmlns:a16="http://schemas.microsoft.com/office/drawing/2014/main" id="{6B392A35-F9C8-FB79-D94A-C867306EFEC3}"/>
              </a:ext>
            </a:extLst>
          </p:cNvPr>
          <p:cNvSpPr txBox="1"/>
          <p:nvPr/>
        </p:nvSpPr>
        <p:spPr>
          <a:xfrm>
            <a:off x="798041" y="1291330"/>
            <a:ext cx="2185327" cy="132343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4000" dirty="0">
                <a:latin typeface="Comic Sans MS" panose="030F0702030302020204" pitchFamily="66" charset="0"/>
              </a:rPr>
              <a:t>Features</a:t>
            </a:r>
          </a:p>
        </p:txBody>
      </p:sp>
      <p:sp>
        <p:nvSpPr>
          <p:cNvPr id="8" name="TextBox 24">
            <a:extLst>
              <a:ext uri="{FF2B5EF4-FFF2-40B4-BE49-F238E27FC236}">
                <a16:creationId xmlns:a16="http://schemas.microsoft.com/office/drawing/2014/main" id="{6C428EB5-6C44-DDD7-2361-3BA4F076442F}"/>
              </a:ext>
            </a:extLst>
          </p:cNvPr>
          <p:cNvSpPr txBox="1"/>
          <p:nvPr/>
        </p:nvSpPr>
        <p:spPr>
          <a:xfrm>
            <a:off x="9444167" y="1291330"/>
            <a:ext cx="1949792" cy="70788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4000" dirty="0">
                <a:latin typeface="Comic Sans MS" panose="030F0702030302020204" pitchFamily="66" charset="0"/>
              </a:rPr>
              <a:t>Label</a:t>
            </a:r>
          </a:p>
        </p:txBody>
      </p:sp>
      <p:sp>
        <p:nvSpPr>
          <p:cNvPr id="9" name="TextBox 26">
            <a:extLst>
              <a:ext uri="{FF2B5EF4-FFF2-40B4-BE49-F238E27FC236}">
                <a16:creationId xmlns:a16="http://schemas.microsoft.com/office/drawing/2014/main" id="{30F36A3C-FDFE-12FC-7AF4-905162D2E81A}"/>
              </a:ext>
            </a:extLst>
          </p:cNvPr>
          <p:cNvSpPr txBox="1"/>
          <p:nvPr/>
        </p:nvSpPr>
        <p:spPr>
          <a:xfrm>
            <a:off x="282550" y="269029"/>
            <a:ext cx="10929949" cy="120032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3600" dirty="0">
                <a:latin typeface="Comic Sans MS" panose="030F0702030302020204" pitchFamily="66" charset="0"/>
              </a:rPr>
              <a:t>Tabular data to predict whether car is stolen or not?</a:t>
            </a:r>
          </a:p>
        </p:txBody>
      </p:sp>
    </p:spTree>
    <p:extLst>
      <p:ext uri="{BB962C8B-B14F-4D97-AF65-F5344CB8AC3E}">
        <p14:creationId xmlns:p14="http://schemas.microsoft.com/office/powerpoint/2010/main" val="38609080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4C373D8-B9A6-E2EC-6F02-67C820230625}"/>
              </a:ext>
            </a:extLst>
          </p:cNvPr>
          <p:cNvSpPr txBox="1"/>
          <p:nvPr/>
        </p:nvSpPr>
        <p:spPr>
          <a:xfrm>
            <a:off x="-279400" y="0"/>
            <a:ext cx="3728719" cy="3554373"/>
          </a:xfrm>
          <a:prstGeom prst="flowChartDocument">
            <a:avLst/>
          </a:prstGeom>
          <a:solidFill>
            <a:srgbClr val="333F50"/>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6000" dirty="0">
              <a:latin typeface="Comic Sans MS" panose="030F0702030302020204" pitchFamily="66" charset="0"/>
            </a:endParaRPr>
          </a:p>
          <a:p>
            <a:pPr algn="ctr"/>
            <a:r>
              <a:rPr lang="en-IN" sz="6000" dirty="0">
                <a:solidFill>
                  <a:srgbClr val="FBE5D6"/>
                </a:solidFill>
                <a:latin typeface="Comic Sans MS" panose="030F0702030302020204" pitchFamily="66" charset="0"/>
              </a:rPr>
              <a:t>Model</a:t>
            </a:r>
          </a:p>
          <a:p>
            <a:pPr algn="ctr"/>
            <a:endParaRPr lang="en-IN" sz="6000" dirty="0">
              <a:solidFill>
                <a:srgbClr val="FBE5D6"/>
              </a:solidFill>
              <a:latin typeface="Comic Sans MS" panose="030F0702030302020204" pitchFamily="66" charset="0"/>
            </a:endParaRPr>
          </a:p>
        </p:txBody>
      </p:sp>
      <p:sp>
        <p:nvSpPr>
          <p:cNvPr id="4" name="TextBox 3">
            <a:extLst>
              <a:ext uri="{FF2B5EF4-FFF2-40B4-BE49-F238E27FC236}">
                <a16:creationId xmlns:a16="http://schemas.microsoft.com/office/drawing/2014/main" id="{2723C3C5-851F-63D1-B0AE-6B40C14EEA27}"/>
              </a:ext>
            </a:extLst>
          </p:cNvPr>
          <p:cNvSpPr txBox="1"/>
          <p:nvPr/>
        </p:nvSpPr>
        <p:spPr>
          <a:xfrm>
            <a:off x="4063430" y="162947"/>
            <a:ext cx="6236412" cy="5078313"/>
          </a:xfrm>
          <a:prstGeom prst="rect">
            <a:avLst/>
          </a:prstGeom>
          <a:noFill/>
        </p:spPr>
        <p:txBody>
          <a:bodyPr wrap="square">
            <a:spAutoFit/>
          </a:bodyPr>
          <a:lstStyle/>
          <a:p>
            <a:pPr marL="342900" indent="-342900">
              <a:buSzPct val="113000"/>
              <a:buFont typeface="Arial" panose="020B0604020202020204" pitchFamily="34" charset="0"/>
              <a:buChar char="•"/>
            </a:pPr>
            <a:r>
              <a:rPr lang="en-US" sz="1800" i="0" dirty="0">
                <a:effectLst/>
                <a:latin typeface="Comic Sans MS" panose="030F0702030302020204" pitchFamily="66" charset="0"/>
              </a:rPr>
              <a:t>A model is the relationship between features and the label.</a:t>
            </a:r>
            <a:endParaRPr lang="en-US" sz="1800" dirty="0">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An ML model is a mathematical model that generates predictions by finding patterns in your data.</a:t>
            </a:r>
            <a:endParaRPr lang="en-IN" sz="18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ML Models generate predictions using the patterns extracted from the input data. </a:t>
            </a:r>
            <a:endParaRPr lang="en-IN" sz="18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A model represents what was learned by a machine learning algorithm. </a:t>
            </a:r>
            <a:endParaRPr lang="en-IN" sz="1800" i="0" dirty="0">
              <a:effectLst/>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a:p>
            <a:pPr marL="342900" indent="-342900">
              <a:buSzPct val="113000"/>
              <a:buFont typeface="Arial" panose="020B0604020202020204" pitchFamily="34" charset="0"/>
              <a:buChar char="•"/>
            </a:pPr>
            <a:r>
              <a:rPr lang="en-US" sz="1800" i="0" dirty="0">
                <a:effectLst/>
                <a:latin typeface="Comic Sans MS" panose="030F0702030302020204" pitchFamily="66" charset="0"/>
              </a:rPr>
              <a:t>The model is the “thing” that is saved after running a machine learning algorithm on training data and represents the rules, numbers, and any other algorithm-specific data structures required to make predictions.</a:t>
            </a:r>
            <a:endParaRPr lang="en-IN" sz="1800" dirty="0">
              <a:latin typeface="Comic Sans MS" panose="030F0702030302020204" pitchFamily="66" charset="0"/>
            </a:endParaRPr>
          </a:p>
          <a:p>
            <a:pPr marL="342900" indent="-342900">
              <a:buSzPct val="113000"/>
              <a:buFont typeface="Arial" panose="020B0604020202020204" pitchFamily="34" charset="0"/>
              <a:buChar char="•"/>
            </a:pPr>
            <a:endParaRPr lang="en-IN" sz="1800" dirty="0">
              <a:latin typeface="Comic Sans MS" panose="030F0702030302020204" pitchFamily="66" charset="0"/>
            </a:endParaRPr>
          </a:p>
        </p:txBody>
      </p:sp>
    </p:spTree>
    <p:extLst>
      <p:ext uri="{BB962C8B-B14F-4D97-AF65-F5344CB8AC3E}">
        <p14:creationId xmlns:p14="http://schemas.microsoft.com/office/powerpoint/2010/main" val="32377548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6D8394EF-39A5-BD1B-AE29-A202FD226B7E}"/>
              </a:ext>
            </a:extLst>
          </p:cNvPr>
          <p:cNvGraphicFramePr/>
          <p:nvPr/>
        </p:nvGraphicFramePr>
        <p:xfrm>
          <a:off x="785869" y="-13771"/>
          <a:ext cx="10620261" cy="68855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795504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52A62C34-EC9D-0F9A-A468-F43EBB549DEC}"/>
              </a:ext>
            </a:extLst>
          </p:cNvPr>
          <p:cNvGraphicFramePr/>
          <p:nvPr>
            <p:extLst>
              <p:ext uri="{D42A27DB-BD31-4B8C-83A1-F6EECF244321}">
                <p14:modId xmlns:p14="http://schemas.microsoft.com/office/powerpoint/2010/main" val="1772489994"/>
              </p:ext>
            </p:extLst>
          </p:nvPr>
        </p:nvGraphicFramePr>
        <p:xfrm>
          <a:off x="635000" y="787400"/>
          <a:ext cx="11419840" cy="56730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lowchart: Document 4">
            <a:extLst>
              <a:ext uri="{FF2B5EF4-FFF2-40B4-BE49-F238E27FC236}">
                <a16:creationId xmlns:a16="http://schemas.microsoft.com/office/drawing/2014/main" id="{4720516B-FCB1-DC31-4644-DC5480873BB0}"/>
              </a:ext>
            </a:extLst>
          </p:cNvPr>
          <p:cNvSpPr/>
          <p:nvPr/>
        </p:nvSpPr>
        <p:spPr>
          <a:xfrm>
            <a:off x="137160" y="147320"/>
            <a:ext cx="5130800" cy="2839720"/>
          </a:xfrm>
          <a:prstGeom prst="flowChartDocumen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6600" dirty="0">
                <a:latin typeface="Comic Sans MS" panose="030F0702030302020204" pitchFamily="66" charset="0"/>
              </a:rPr>
              <a:t>Steps in ML</a:t>
            </a:r>
          </a:p>
        </p:txBody>
      </p:sp>
    </p:spTree>
    <p:extLst>
      <p:ext uri="{BB962C8B-B14F-4D97-AF65-F5344CB8AC3E}">
        <p14:creationId xmlns:p14="http://schemas.microsoft.com/office/powerpoint/2010/main" val="26045792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L-Shape 6">
            <a:extLst>
              <a:ext uri="{FF2B5EF4-FFF2-40B4-BE49-F238E27FC236}">
                <a16:creationId xmlns:a16="http://schemas.microsoft.com/office/drawing/2014/main" id="{18DEEC92-EF66-1770-5EDF-4DFDA824C8E8}"/>
              </a:ext>
            </a:extLst>
          </p:cNvPr>
          <p:cNvSpPr/>
          <p:nvPr/>
        </p:nvSpPr>
        <p:spPr>
          <a:xfrm rot="5400000">
            <a:off x="1373760" y="460667"/>
            <a:ext cx="1855970" cy="3042971"/>
          </a:xfrm>
          <a:prstGeom prst="corner">
            <a:avLst>
              <a:gd name="adj1" fmla="val 16120"/>
              <a:gd name="adj2" fmla="val 16110"/>
            </a:avLst>
          </a:prstGeom>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8" name="TextBox 4">
            <a:extLst>
              <a:ext uri="{FF2B5EF4-FFF2-40B4-BE49-F238E27FC236}">
                <a16:creationId xmlns:a16="http://schemas.microsoft.com/office/drawing/2014/main" id="{E909294D-83DB-5BC8-87EB-6C12DC33A27E}"/>
              </a:ext>
            </a:extLst>
          </p:cNvPr>
          <p:cNvSpPr txBox="1"/>
          <p:nvPr/>
        </p:nvSpPr>
        <p:spPr>
          <a:xfrm>
            <a:off x="1262911" y="1636712"/>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1. Data collection</a:t>
            </a:r>
          </a:p>
        </p:txBody>
      </p:sp>
      <p:sp>
        <p:nvSpPr>
          <p:cNvPr id="9" name="TextBox 5">
            <a:extLst>
              <a:ext uri="{FF2B5EF4-FFF2-40B4-BE49-F238E27FC236}">
                <a16:creationId xmlns:a16="http://schemas.microsoft.com/office/drawing/2014/main" id="{60227AF2-B2AE-0E78-92CA-6B290E002F6B}"/>
              </a:ext>
            </a:extLst>
          </p:cNvPr>
          <p:cNvSpPr txBox="1"/>
          <p:nvPr/>
        </p:nvSpPr>
        <p:spPr>
          <a:xfrm>
            <a:off x="5070549" y="1503686"/>
            <a:ext cx="5858540" cy="489364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0" dirty="0">
                <a:solidFill>
                  <a:srgbClr val="202124"/>
                </a:solidFill>
                <a:effectLst/>
                <a:latin typeface="Comic Sans MS" panose="030F0702030302020204" pitchFamily="66" charset="0"/>
              </a:rPr>
              <a:t>Data collection is the process of gathering and measuring information from countless different sources.</a:t>
            </a:r>
          </a:p>
          <a:p>
            <a:pPr algn="just"/>
            <a:endParaRPr lang="en-US" sz="2400" i="0" dirty="0">
              <a:solidFill>
                <a:srgbClr val="202124"/>
              </a:solidFill>
              <a:effectLst/>
              <a:latin typeface="Comic Sans MS" panose="030F0702030302020204" pitchFamily="66" charset="0"/>
            </a:endParaRPr>
          </a:p>
          <a:p>
            <a:pPr algn="just"/>
            <a:r>
              <a:rPr lang="en-US" sz="2400" i="0" dirty="0">
                <a:solidFill>
                  <a:srgbClr val="222222"/>
                </a:solidFill>
                <a:effectLst/>
                <a:latin typeface="Comic Sans MS" panose="030F0702030302020204" pitchFamily="66" charset="0"/>
              </a:rPr>
              <a:t>This is a critical first step that involves gathering data from various sources such as databases, files, and external repositories. </a:t>
            </a:r>
          </a:p>
          <a:p>
            <a:pPr algn="just"/>
            <a:endParaRPr lang="en-US" sz="2400" dirty="0">
              <a:solidFill>
                <a:srgbClr val="222222"/>
              </a:solidFill>
              <a:latin typeface="Comic Sans MS" panose="030F0702030302020204" pitchFamily="66" charset="0"/>
            </a:endParaRPr>
          </a:p>
          <a:p>
            <a:pPr algn="just"/>
            <a:r>
              <a:rPr lang="en-US" sz="2400" i="0" dirty="0">
                <a:solidFill>
                  <a:srgbClr val="222222"/>
                </a:solidFill>
                <a:effectLst/>
                <a:latin typeface="Comic Sans MS" panose="030F0702030302020204" pitchFamily="66" charset="0"/>
              </a:rPr>
              <a:t>Before starting the data collection process, it’s important to articulate the problem you want to solve </a:t>
            </a:r>
            <a:r>
              <a:rPr lang="en-US" sz="2400" b="0" i="0" dirty="0">
                <a:solidFill>
                  <a:srgbClr val="222222"/>
                </a:solidFill>
                <a:effectLst/>
                <a:latin typeface="Comic Sans MS" panose="030F0702030302020204" pitchFamily="66" charset="0"/>
              </a:rPr>
              <a:t>with an ML model. </a:t>
            </a:r>
            <a:endParaRPr lang="en-IN" sz="2400" dirty="0">
              <a:latin typeface="Comic Sans MS" panose="030F0702030302020204" pitchFamily="66" charset="0"/>
            </a:endParaRPr>
          </a:p>
        </p:txBody>
      </p:sp>
    </p:spTree>
    <p:extLst>
      <p:ext uri="{BB962C8B-B14F-4D97-AF65-F5344CB8AC3E}">
        <p14:creationId xmlns:p14="http://schemas.microsoft.com/office/powerpoint/2010/main" val="7635686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a:extLst>
              <a:ext uri="{FF2B5EF4-FFF2-40B4-BE49-F238E27FC236}">
                <a16:creationId xmlns:a16="http://schemas.microsoft.com/office/drawing/2014/main" id="{8E67D27D-D826-49E2-E81A-02E445B3FA36}"/>
              </a:ext>
            </a:extLst>
          </p:cNvPr>
          <p:cNvSpPr/>
          <p:nvPr/>
        </p:nvSpPr>
        <p:spPr>
          <a:xfrm rot="5400000">
            <a:off x="1011814" y="217317"/>
            <a:ext cx="1855970" cy="3042971"/>
          </a:xfrm>
          <a:prstGeom prst="corner">
            <a:avLst>
              <a:gd name="adj1" fmla="val 16120"/>
              <a:gd name="adj2" fmla="val 16110"/>
            </a:avLst>
          </a:prstGeom>
          <a:solidFill>
            <a:srgbClr val="B09151"/>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a:extLst>
              <a:ext uri="{FF2B5EF4-FFF2-40B4-BE49-F238E27FC236}">
                <a16:creationId xmlns:a16="http://schemas.microsoft.com/office/drawing/2014/main" id="{3F4340E3-3C86-3F1C-F0FF-536CA9965CF8}"/>
              </a:ext>
            </a:extLst>
          </p:cNvPr>
          <p:cNvSpPr txBox="1"/>
          <p:nvPr/>
        </p:nvSpPr>
        <p:spPr>
          <a:xfrm>
            <a:off x="900965" y="1393362"/>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2. Data Preparation</a:t>
            </a:r>
          </a:p>
        </p:txBody>
      </p:sp>
      <p:sp>
        <p:nvSpPr>
          <p:cNvPr id="4" name="TextBox 2">
            <a:extLst>
              <a:ext uri="{FF2B5EF4-FFF2-40B4-BE49-F238E27FC236}">
                <a16:creationId xmlns:a16="http://schemas.microsoft.com/office/drawing/2014/main" id="{25A3CFD2-DB81-F334-9D67-B7CFF05C11E9}"/>
              </a:ext>
            </a:extLst>
          </p:cNvPr>
          <p:cNvSpPr txBox="1"/>
          <p:nvPr/>
        </p:nvSpPr>
        <p:spPr>
          <a:xfrm>
            <a:off x="3943937" y="466320"/>
            <a:ext cx="7347098" cy="600164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1" dirty="0">
                <a:effectLst/>
                <a:latin typeface="Comic Sans MS" panose="030F0702030302020204" pitchFamily="66" charset="0"/>
              </a:rPr>
              <a:t>Data </a:t>
            </a:r>
            <a:r>
              <a:rPr lang="en-US" sz="2400" i="0" dirty="0">
                <a:effectLst/>
                <a:latin typeface="Comic Sans MS" panose="030F0702030302020204" pitchFamily="66" charset="0"/>
              </a:rPr>
              <a:t>preparation/</a:t>
            </a:r>
            <a:r>
              <a:rPr lang="en-US" sz="2400" i="1" dirty="0">
                <a:effectLst/>
                <a:latin typeface="Comic Sans MS" panose="030F0702030302020204" pitchFamily="66" charset="0"/>
              </a:rPr>
              <a:t>pre-processing techniques generally refer to the addition, deletion, or transformation of training set data.</a:t>
            </a:r>
          </a:p>
          <a:p>
            <a:pPr algn="just"/>
            <a:endParaRPr lang="en-US" sz="2400" i="1" dirty="0">
              <a:latin typeface="Comic Sans MS" panose="030F0702030302020204" pitchFamily="66" charset="0"/>
            </a:endParaRPr>
          </a:p>
          <a:p>
            <a:pPr algn="just"/>
            <a:r>
              <a:rPr lang="en-US" sz="2400" i="0" dirty="0">
                <a:effectLst/>
                <a:latin typeface="Comic Sans MS" panose="030F0702030302020204" pitchFamily="66" charset="0"/>
              </a:rPr>
              <a:t>Since the collected data may be in an undesired format, unorganized, or extremely large, further steps are needed to enhance its quality. The three common steps for preprocessing data are formatting, cleaning, and sampling.</a:t>
            </a:r>
            <a:endParaRPr lang="en-US" sz="2400" i="1" dirty="0">
              <a:effectLst/>
              <a:latin typeface="Comic Sans MS" panose="030F0702030302020204" pitchFamily="66" charset="0"/>
            </a:endParaRPr>
          </a:p>
          <a:p>
            <a:pPr algn="just"/>
            <a:endParaRPr lang="en-US" sz="2400" i="1" dirty="0">
              <a:effectLst/>
              <a:latin typeface="Comic Sans MS" panose="030F0702030302020204" pitchFamily="66" charset="0"/>
            </a:endParaRPr>
          </a:p>
          <a:p>
            <a:pPr algn="just"/>
            <a:r>
              <a:rPr lang="en-US" sz="2400" i="0" dirty="0">
                <a:effectLst/>
                <a:latin typeface="Comic Sans MS" panose="030F0702030302020204" pitchFamily="66" charset="0"/>
              </a:rPr>
              <a:t>Data preparation (also referred to as “data preprocessing”) is the process of transforming raw data so that data scientists and analysts can run it through machine learning algorithms to uncover insights or make predictions.</a:t>
            </a:r>
            <a:endParaRPr lang="en-IN" sz="2400" dirty="0">
              <a:latin typeface="Comic Sans MS" panose="030F0702030302020204" pitchFamily="66" charset="0"/>
            </a:endParaRPr>
          </a:p>
        </p:txBody>
      </p:sp>
    </p:spTree>
    <p:extLst>
      <p:ext uri="{BB962C8B-B14F-4D97-AF65-F5344CB8AC3E}">
        <p14:creationId xmlns:p14="http://schemas.microsoft.com/office/powerpoint/2010/main" val="1542255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a:extLst>
              <a:ext uri="{FF2B5EF4-FFF2-40B4-BE49-F238E27FC236}">
                <a16:creationId xmlns:a16="http://schemas.microsoft.com/office/drawing/2014/main" id="{CC2EBAF7-04EB-D654-3A3E-FC6071CCE41D}"/>
              </a:ext>
            </a:extLst>
          </p:cNvPr>
          <p:cNvSpPr/>
          <p:nvPr/>
        </p:nvSpPr>
        <p:spPr>
          <a:xfrm rot="5400000">
            <a:off x="1283160" y="-145196"/>
            <a:ext cx="1855970" cy="3042971"/>
          </a:xfrm>
          <a:prstGeom prst="corner">
            <a:avLst>
              <a:gd name="adj1" fmla="val 16120"/>
              <a:gd name="adj2" fmla="val 16110"/>
            </a:avLst>
          </a:prstGeom>
          <a:solidFill>
            <a:srgbClr val="AC770D"/>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a:extLst>
              <a:ext uri="{FF2B5EF4-FFF2-40B4-BE49-F238E27FC236}">
                <a16:creationId xmlns:a16="http://schemas.microsoft.com/office/drawing/2014/main" id="{4ACD45E7-4E1F-5FAE-51E0-A3D4878353CE}"/>
              </a:ext>
            </a:extLst>
          </p:cNvPr>
          <p:cNvSpPr txBox="1"/>
          <p:nvPr/>
        </p:nvSpPr>
        <p:spPr>
          <a:xfrm>
            <a:off x="1172311" y="1030849"/>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3. Choose a ML model</a:t>
            </a:r>
          </a:p>
        </p:txBody>
      </p:sp>
      <p:sp>
        <p:nvSpPr>
          <p:cNvPr id="4" name="TextBox 2">
            <a:extLst>
              <a:ext uri="{FF2B5EF4-FFF2-40B4-BE49-F238E27FC236}">
                <a16:creationId xmlns:a16="http://schemas.microsoft.com/office/drawing/2014/main" id="{17B0B8E4-A187-0C87-F8DC-9F6893CD77A4}"/>
              </a:ext>
            </a:extLst>
          </p:cNvPr>
          <p:cNvSpPr txBox="1"/>
          <p:nvPr/>
        </p:nvSpPr>
        <p:spPr>
          <a:xfrm>
            <a:off x="4949394" y="1166842"/>
            <a:ext cx="6070294" cy="452431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dirty="0">
                <a:solidFill>
                  <a:srgbClr val="111111"/>
                </a:solidFill>
                <a:latin typeface="Comic Sans MS" panose="030F0702030302020204" pitchFamily="66" charset="0"/>
              </a:rPr>
              <a:t>For different purpose, different ML models are available. So it depends on the need that which ML model must be selected.</a:t>
            </a:r>
          </a:p>
          <a:p>
            <a:pPr algn="just"/>
            <a:endParaRPr lang="en-US" sz="2400" dirty="0">
              <a:solidFill>
                <a:srgbClr val="111111"/>
              </a:solidFill>
              <a:latin typeface="Comic Sans MS" panose="030F0702030302020204" pitchFamily="66" charset="0"/>
            </a:endParaRPr>
          </a:p>
          <a:p>
            <a:pPr algn="just"/>
            <a:r>
              <a:rPr lang="en-US" sz="2400" dirty="0">
                <a:solidFill>
                  <a:srgbClr val="111111"/>
                </a:solidFill>
                <a:latin typeface="Comic Sans MS" panose="030F0702030302020204" pitchFamily="66" charset="0"/>
              </a:rPr>
              <a:t>The choice of ML model to be selected depends </a:t>
            </a:r>
            <a:r>
              <a:rPr lang="en-US" sz="2400" b="0" i="0" dirty="0">
                <a:solidFill>
                  <a:srgbClr val="111111"/>
                </a:solidFill>
                <a:effectLst/>
                <a:latin typeface="Comic Sans MS" panose="030F0702030302020204" pitchFamily="66" charset="0"/>
              </a:rPr>
              <a:t>on many factors like the problem statement and the kind of output you want, type and size of the data, the available computational time, number of features, and observations in the data, etc.</a:t>
            </a:r>
            <a:endParaRPr lang="en-IN" sz="2400" dirty="0">
              <a:latin typeface="Comic Sans MS" panose="030F0702030302020204" pitchFamily="66" charset="0"/>
            </a:endParaRPr>
          </a:p>
        </p:txBody>
      </p:sp>
    </p:spTree>
    <p:extLst>
      <p:ext uri="{BB962C8B-B14F-4D97-AF65-F5344CB8AC3E}">
        <p14:creationId xmlns:p14="http://schemas.microsoft.com/office/powerpoint/2010/main" val="22020770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a:extLst>
              <a:ext uri="{FF2B5EF4-FFF2-40B4-BE49-F238E27FC236}">
                <a16:creationId xmlns:a16="http://schemas.microsoft.com/office/drawing/2014/main" id="{4A4A2B65-B685-3133-2EA3-C775BA3D590E}"/>
              </a:ext>
            </a:extLst>
          </p:cNvPr>
          <p:cNvSpPr/>
          <p:nvPr/>
        </p:nvSpPr>
        <p:spPr>
          <a:xfrm rot="5400000">
            <a:off x="773758" y="-593500"/>
            <a:ext cx="1855970" cy="3042971"/>
          </a:xfrm>
          <a:prstGeom prst="corner">
            <a:avLst>
              <a:gd name="adj1" fmla="val 16120"/>
              <a:gd name="adj2" fmla="val 16110"/>
            </a:avLst>
          </a:prstGeom>
          <a:solidFill>
            <a:srgbClr val="AD63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a:extLst>
              <a:ext uri="{FF2B5EF4-FFF2-40B4-BE49-F238E27FC236}">
                <a16:creationId xmlns:a16="http://schemas.microsoft.com/office/drawing/2014/main" id="{B9128E28-A6BC-71E3-9ABC-DDFF2A53E9A2}"/>
              </a:ext>
            </a:extLst>
          </p:cNvPr>
          <p:cNvSpPr txBox="1"/>
          <p:nvPr/>
        </p:nvSpPr>
        <p:spPr>
          <a:xfrm>
            <a:off x="673069" y="541905"/>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4. Train the model</a:t>
            </a:r>
          </a:p>
        </p:txBody>
      </p:sp>
      <p:sp>
        <p:nvSpPr>
          <p:cNvPr id="4" name="TextBox 2">
            <a:extLst>
              <a:ext uri="{FF2B5EF4-FFF2-40B4-BE49-F238E27FC236}">
                <a16:creationId xmlns:a16="http://schemas.microsoft.com/office/drawing/2014/main" id="{29925E24-B2D4-B9A1-2CA3-696B2A2C0778}"/>
              </a:ext>
            </a:extLst>
          </p:cNvPr>
          <p:cNvSpPr txBox="1"/>
          <p:nvPr/>
        </p:nvSpPr>
        <p:spPr>
          <a:xfrm>
            <a:off x="3055774" y="1322991"/>
            <a:ext cx="8402198" cy="452431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b="0" i="0" dirty="0">
                <a:solidFill>
                  <a:srgbClr val="16191F"/>
                </a:solidFill>
                <a:effectLst/>
                <a:latin typeface="Comic Sans MS" panose="030F0702030302020204" pitchFamily="66" charset="0"/>
              </a:rPr>
              <a:t>The process of training an ML model involves providing an ML algorithm (that is, the </a:t>
            </a:r>
            <a:r>
              <a:rPr lang="en-US" sz="2400" b="0" i="1" dirty="0">
                <a:solidFill>
                  <a:srgbClr val="16191F"/>
                </a:solidFill>
                <a:effectLst/>
                <a:latin typeface="Comic Sans MS" panose="030F0702030302020204" pitchFamily="66" charset="0"/>
              </a:rPr>
              <a:t>learning algorithm</a:t>
            </a:r>
            <a:r>
              <a:rPr lang="en-US" sz="2400" b="0" i="0" dirty="0">
                <a:solidFill>
                  <a:srgbClr val="16191F"/>
                </a:solidFill>
                <a:effectLst/>
                <a:latin typeface="Comic Sans MS" panose="030F0702030302020204" pitchFamily="66" charset="0"/>
              </a:rPr>
              <a:t>) with training data to learn from. </a:t>
            </a:r>
          </a:p>
          <a:p>
            <a:pPr algn="just"/>
            <a:endParaRPr lang="en-US" sz="2400" dirty="0">
              <a:solidFill>
                <a:srgbClr val="16191F"/>
              </a:solidFill>
              <a:latin typeface="Comic Sans MS" panose="030F0702030302020204" pitchFamily="66" charset="0"/>
            </a:endParaRPr>
          </a:p>
          <a:p>
            <a:pPr algn="just"/>
            <a:r>
              <a:rPr lang="en-US" sz="2400" dirty="0">
                <a:solidFill>
                  <a:srgbClr val="16191F"/>
                </a:solidFill>
                <a:latin typeface="Comic Sans MS" panose="030F0702030302020204" pitchFamily="66" charset="0"/>
              </a:rPr>
              <a:t>L</a:t>
            </a:r>
            <a:r>
              <a:rPr lang="en-US" sz="2400" b="0" i="0" dirty="0">
                <a:solidFill>
                  <a:srgbClr val="16191F"/>
                </a:solidFill>
                <a:effectLst/>
                <a:latin typeface="Comic Sans MS" panose="030F0702030302020204" pitchFamily="66" charset="0"/>
              </a:rPr>
              <a:t>et's say that you want to train an ML model to predict if an email is spam or not spam. </a:t>
            </a:r>
          </a:p>
          <a:p>
            <a:pPr algn="just"/>
            <a:r>
              <a:rPr lang="en-US" sz="2400" b="0" i="0" dirty="0">
                <a:solidFill>
                  <a:srgbClr val="16191F"/>
                </a:solidFill>
                <a:effectLst/>
                <a:latin typeface="Comic Sans MS" panose="030F0702030302020204" pitchFamily="66" charset="0"/>
              </a:rPr>
              <a:t>You would provide ML model with training data that contains emails for which you know the target (that is, a label that tells whether an email is spam or not spam). Then the model should be trained by using this data, resulting in a model that attempts to predict whether new email will be spam or not spam.</a:t>
            </a:r>
          </a:p>
        </p:txBody>
      </p:sp>
    </p:spTree>
    <p:extLst>
      <p:ext uri="{BB962C8B-B14F-4D97-AF65-F5344CB8AC3E}">
        <p14:creationId xmlns:p14="http://schemas.microsoft.com/office/powerpoint/2010/main" val="23868557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a:extLst>
              <a:ext uri="{FF2B5EF4-FFF2-40B4-BE49-F238E27FC236}">
                <a16:creationId xmlns:a16="http://schemas.microsoft.com/office/drawing/2014/main" id="{7A662F76-C16A-A455-FEBE-418545F309DE}"/>
              </a:ext>
            </a:extLst>
          </p:cNvPr>
          <p:cNvSpPr/>
          <p:nvPr/>
        </p:nvSpPr>
        <p:spPr>
          <a:xfrm rot="5400000">
            <a:off x="730359" y="-519356"/>
            <a:ext cx="1855970" cy="3042971"/>
          </a:xfrm>
          <a:prstGeom prst="corner">
            <a:avLst>
              <a:gd name="adj1" fmla="val 16120"/>
              <a:gd name="adj2" fmla="val 16110"/>
            </a:avLst>
          </a:prstGeom>
          <a:solidFill>
            <a:srgbClr val="AF52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a:extLst>
              <a:ext uri="{FF2B5EF4-FFF2-40B4-BE49-F238E27FC236}">
                <a16:creationId xmlns:a16="http://schemas.microsoft.com/office/drawing/2014/main" id="{4B210113-9C22-E135-755C-8DD5D021DE60}"/>
              </a:ext>
            </a:extLst>
          </p:cNvPr>
          <p:cNvSpPr txBox="1"/>
          <p:nvPr/>
        </p:nvSpPr>
        <p:spPr>
          <a:xfrm>
            <a:off x="619510" y="656689"/>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5. Evaluate the model</a:t>
            </a:r>
          </a:p>
        </p:txBody>
      </p:sp>
      <p:sp>
        <p:nvSpPr>
          <p:cNvPr id="4" name="TextBox 2">
            <a:extLst>
              <a:ext uri="{FF2B5EF4-FFF2-40B4-BE49-F238E27FC236}">
                <a16:creationId xmlns:a16="http://schemas.microsoft.com/office/drawing/2014/main" id="{40374022-480E-6F9B-EE79-A42460A73E54}"/>
              </a:ext>
            </a:extLst>
          </p:cNvPr>
          <p:cNvSpPr txBox="1"/>
          <p:nvPr/>
        </p:nvSpPr>
        <p:spPr>
          <a:xfrm>
            <a:off x="3636429" y="1640983"/>
            <a:ext cx="7590622" cy="378565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i="0" dirty="0">
                <a:solidFill>
                  <a:srgbClr val="212529"/>
                </a:solidFill>
                <a:effectLst/>
                <a:latin typeface="Comic Sans MS" panose="030F0702030302020204" pitchFamily="66" charset="0"/>
              </a:rPr>
              <a:t>Model evaluation is a method of assessing the correctness of models on test data. The test data consists of data points that have not been seen by the model before. </a:t>
            </a:r>
          </a:p>
          <a:p>
            <a:pPr algn="just"/>
            <a:endParaRPr lang="en-US" sz="2400" dirty="0">
              <a:solidFill>
                <a:srgbClr val="212529"/>
              </a:solidFill>
              <a:latin typeface="Comic Sans MS" panose="030F0702030302020204" pitchFamily="66" charset="0"/>
            </a:endParaRPr>
          </a:p>
          <a:p>
            <a:pPr algn="just"/>
            <a:r>
              <a:rPr lang="en-US" sz="2400" i="0" dirty="0">
                <a:solidFill>
                  <a:srgbClr val="000000"/>
                </a:solidFill>
                <a:effectLst/>
                <a:latin typeface="Comic Sans MS" panose="030F0702030302020204" pitchFamily="66" charset="0"/>
              </a:rPr>
              <a:t>There are two methods of evaluating models in data science, Hold-Out and Cross-Validation. </a:t>
            </a:r>
          </a:p>
          <a:p>
            <a:pPr algn="just"/>
            <a:r>
              <a:rPr lang="en-US" sz="2400" i="0" dirty="0">
                <a:solidFill>
                  <a:srgbClr val="000000"/>
                </a:solidFill>
                <a:effectLst/>
                <a:latin typeface="Comic Sans MS" panose="030F0702030302020204" pitchFamily="66" charset="0"/>
              </a:rPr>
              <a:t>To avoid overfitting, both methods use a test set (not seen by the model) to evaluate model performance.</a:t>
            </a:r>
            <a:endParaRPr lang="en-IN" sz="2400" dirty="0">
              <a:latin typeface="Comic Sans MS" panose="030F0702030302020204" pitchFamily="66" charset="0"/>
            </a:endParaRPr>
          </a:p>
        </p:txBody>
      </p:sp>
    </p:spTree>
    <p:extLst>
      <p:ext uri="{BB962C8B-B14F-4D97-AF65-F5344CB8AC3E}">
        <p14:creationId xmlns:p14="http://schemas.microsoft.com/office/powerpoint/2010/main" val="18433802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a:extLst>
              <a:ext uri="{FF2B5EF4-FFF2-40B4-BE49-F238E27FC236}">
                <a16:creationId xmlns:a16="http://schemas.microsoft.com/office/drawing/2014/main" id="{F00B3AC4-D837-FFDA-EB7B-CB55CF87BB8F}"/>
              </a:ext>
            </a:extLst>
          </p:cNvPr>
          <p:cNvSpPr/>
          <p:nvPr/>
        </p:nvSpPr>
        <p:spPr>
          <a:xfrm rot="5400000">
            <a:off x="679381" y="-337920"/>
            <a:ext cx="1855970" cy="3042971"/>
          </a:xfrm>
          <a:prstGeom prst="corner">
            <a:avLst>
              <a:gd name="adj1" fmla="val 16120"/>
              <a:gd name="adj2" fmla="val 16110"/>
            </a:avLst>
          </a:prstGeom>
          <a:solidFill>
            <a:srgbClr val="B143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IN"/>
          </a:p>
        </p:txBody>
      </p:sp>
      <p:sp>
        <p:nvSpPr>
          <p:cNvPr id="3" name="TextBox 4">
            <a:extLst>
              <a:ext uri="{FF2B5EF4-FFF2-40B4-BE49-F238E27FC236}">
                <a16:creationId xmlns:a16="http://schemas.microsoft.com/office/drawing/2014/main" id="{59524823-CB78-4B00-2D37-65F0A8C5F887}"/>
              </a:ext>
            </a:extLst>
          </p:cNvPr>
          <p:cNvSpPr txBox="1"/>
          <p:nvPr/>
        </p:nvSpPr>
        <p:spPr>
          <a:xfrm>
            <a:off x="568532" y="838125"/>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6. Parameter Tuning</a:t>
            </a:r>
          </a:p>
        </p:txBody>
      </p:sp>
      <p:sp>
        <p:nvSpPr>
          <p:cNvPr id="4" name="TextBox 2">
            <a:extLst>
              <a:ext uri="{FF2B5EF4-FFF2-40B4-BE49-F238E27FC236}">
                <a16:creationId xmlns:a16="http://schemas.microsoft.com/office/drawing/2014/main" id="{FA94A5B2-5B27-8E40-E6C9-A34D6BF10FFE}"/>
              </a:ext>
            </a:extLst>
          </p:cNvPr>
          <p:cNvSpPr txBox="1"/>
          <p:nvPr/>
        </p:nvSpPr>
        <p:spPr>
          <a:xfrm>
            <a:off x="3866126" y="335142"/>
            <a:ext cx="7432223" cy="553997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endParaRPr lang="en-US" sz="2400" dirty="0">
              <a:solidFill>
                <a:srgbClr val="000000"/>
              </a:solidFill>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Each model has its own sets of parameters that need to be tuned to get optimal output. </a:t>
            </a:r>
          </a:p>
          <a:p>
            <a:pPr algn="just"/>
            <a:endParaRPr lang="en-US" sz="2400" b="0" i="0" dirty="0">
              <a:solidFill>
                <a:srgbClr val="000000"/>
              </a:solidFill>
              <a:effectLst/>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For every model, our goal is to minimize the error or say to have predictions as close as possible to actual values. This is one of the cores or say the major objective of hyperparameter tuning.</a:t>
            </a:r>
          </a:p>
          <a:p>
            <a:pPr algn="just"/>
            <a:endParaRPr lang="en-US" sz="2400" b="0" i="0" dirty="0">
              <a:solidFill>
                <a:srgbClr val="000000"/>
              </a:solidFill>
              <a:effectLst/>
              <a:latin typeface="Comic Sans MS" panose="030F0702030302020204" pitchFamily="66" charset="0"/>
            </a:endParaRPr>
          </a:p>
          <a:p>
            <a:pPr algn="just"/>
            <a:r>
              <a:rPr lang="en-US" sz="2400" b="0" i="0" dirty="0">
                <a:solidFill>
                  <a:srgbClr val="000000"/>
                </a:solidFill>
                <a:effectLst/>
                <a:latin typeface="Comic Sans MS" panose="030F0702030302020204" pitchFamily="66" charset="0"/>
              </a:rPr>
              <a:t>There are following three approaches to Hyperparameter tuning:</a:t>
            </a: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Manual Search</a:t>
            </a: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Random Search</a:t>
            </a:r>
          </a:p>
          <a:p>
            <a:pPr algn="just">
              <a:buFont typeface="Arial" panose="020B0604020202020204" pitchFamily="34" charset="0"/>
              <a:buChar char="•"/>
            </a:pPr>
            <a:r>
              <a:rPr lang="en-US" sz="2400" b="0" i="0" dirty="0">
                <a:solidFill>
                  <a:srgbClr val="000000"/>
                </a:solidFill>
                <a:effectLst/>
                <a:latin typeface="Comic Sans MS" panose="030F0702030302020204" pitchFamily="66" charset="0"/>
              </a:rPr>
              <a:t>Grid Search</a:t>
            </a:r>
          </a:p>
          <a:p>
            <a:endParaRPr lang="en-IN" dirty="0"/>
          </a:p>
        </p:txBody>
      </p:sp>
    </p:spTree>
    <p:extLst>
      <p:ext uri="{BB962C8B-B14F-4D97-AF65-F5344CB8AC3E}">
        <p14:creationId xmlns:p14="http://schemas.microsoft.com/office/powerpoint/2010/main" val="4128148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68377-BCCA-C13C-B091-47D0A51A3620}"/>
              </a:ext>
            </a:extLst>
          </p:cNvPr>
          <p:cNvSpPr>
            <a:spLocks noGrp="1"/>
          </p:cNvSpPr>
          <p:nvPr>
            <p:ph type="title"/>
          </p:nvPr>
        </p:nvSpPr>
        <p:spPr/>
        <p:txBody>
          <a:bodyPr/>
          <a:lstStyle/>
          <a:p>
            <a:r>
              <a:rPr lang="en-US" dirty="0"/>
              <a:t>ML </a:t>
            </a:r>
            <a:endParaRPr lang="en-IN" dirty="0"/>
          </a:p>
        </p:txBody>
      </p:sp>
      <p:sp>
        <p:nvSpPr>
          <p:cNvPr id="3" name="Content Placeholder 2">
            <a:extLst>
              <a:ext uri="{FF2B5EF4-FFF2-40B4-BE49-F238E27FC236}">
                <a16:creationId xmlns:a16="http://schemas.microsoft.com/office/drawing/2014/main" id="{2EB00394-5445-116F-A5BA-B704E727B9D6}"/>
              </a:ext>
            </a:extLst>
          </p:cNvPr>
          <p:cNvSpPr>
            <a:spLocks noGrp="1"/>
          </p:cNvSpPr>
          <p:nvPr>
            <p:ph idx="1"/>
          </p:nvPr>
        </p:nvSpPr>
        <p:spPr/>
        <p:txBody>
          <a:bodyPr/>
          <a:lstStyle/>
          <a:p>
            <a:pPr algn="l" fontAlgn="base"/>
            <a:r>
              <a:rPr lang="en-US" b="1" i="0" dirty="0">
                <a:effectLst/>
                <a:latin typeface="inherit"/>
              </a:rPr>
              <a:t>Machine learning</a:t>
            </a:r>
            <a:endParaRPr lang="en-US" b="1" i="0" dirty="0">
              <a:effectLst/>
              <a:latin typeface="gg sans"/>
            </a:endParaRPr>
          </a:p>
          <a:p>
            <a:r>
              <a:rPr lang="en-US" b="0" i="0" dirty="0">
                <a:effectLst/>
                <a:latin typeface="gg sans"/>
              </a:rPr>
              <a:t>Machine learning uses artificial intelligence to enable machines to learn and predict outcomes more accurately without being explicitly programmed to do so. This makes them more similar to humans. The machine learning models continuously learns and improves its performance with the use of necessary data.</a:t>
            </a:r>
            <a:endParaRPr lang="en-IN" dirty="0"/>
          </a:p>
        </p:txBody>
      </p:sp>
    </p:spTree>
    <p:extLst>
      <p:ext uri="{BB962C8B-B14F-4D97-AF65-F5344CB8AC3E}">
        <p14:creationId xmlns:p14="http://schemas.microsoft.com/office/powerpoint/2010/main" val="12020770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Shape 1">
            <a:extLst>
              <a:ext uri="{FF2B5EF4-FFF2-40B4-BE49-F238E27FC236}">
                <a16:creationId xmlns:a16="http://schemas.microsoft.com/office/drawing/2014/main" id="{7F767E65-CBF9-0F90-09D6-4C537929F041}"/>
              </a:ext>
            </a:extLst>
          </p:cNvPr>
          <p:cNvSpPr/>
          <p:nvPr/>
        </p:nvSpPr>
        <p:spPr>
          <a:xfrm rot="5400000">
            <a:off x="934107" y="-34091"/>
            <a:ext cx="1855970" cy="3042971"/>
          </a:xfrm>
          <a:prstGeom prst="corner">
            <a:avLst>
              <a:gd name="adj1" fmla="val 16120"/>
              <a:gd name="adj2" fmla="val 16110"/>
            </a:avLst>
          </a:prstGeom>
          <a:solidFill>
            <a:srgbClr val="B43500"/>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 name="TextBox 4">
            <a:extLst>
              <a:ext uri="{FF2B5EF4-FFF2-40B4-BE49-F238E27FC236}">
                <a16:creationId xmlns:a16="http://schemas.microsoft.com/office/drawing/2014/main" id="{68E79E24-99CA-625A-42C5-BBE7FDDBEDA2}"/>
              </a:ext>
            </a:extLst>
          </p:cNvPr>
          <p:cNvSpPr txBox="1"/>
          <p:nvPr/>
        </p:nvSpPr>
        <p:spPr>
          <a:xfrm>
            <a:off x="823258" y="1141954"/>
            <a:ext cx="3042972" cy="1200329"/>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IN" sz="3600" dirty="0">
                <a:latin typeface="Comic Sans MS" panose="030F0702030302020204" pitchFamily="66" charset="0"/>
              </a:rPr>
              <a:t>7. Make predictions </a:t>
            </a:r>
          </a:p>
        </p:txBody>
      </p:sp>
      <p:sp>
        <p:nvSpPr>
          <p:cNvPr id="4" name="TextBox 2">
            <a:extLst>
              <a:ext uri="{FF2B5EF4-FFF2-40B4-BE49-F238E27FC236}">
                <a16:creationId xmlns:a16="http://schemas.microsoft.com/office/drawing/2014/main" id="{2CF897CD-299A-71BF-95DF-CA3BF4595676}"/>
              </a:ext>
            </a:extLst>
          </p:cNvPr>
          <p:cNvSpPr txBox="1"/>
          <p:nvPr/>
        </p:nvSpPr>
        <p:spPr>
          <a:xfrm>
            <a:off x="3902233" y="151784"/>
            <a:ext cx="7466509" cy="674030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2400" b="0" i="0" dirty="0">
                <a:effectLst/>
                <a:latin typeface="Comic Sans MS" panose="030F0702030302020204" pitchFamily="66" charset="0"/>
              </a:rPr>
              <a:t>“Prediction” refers to the output of an </a:t>
            </a:r>
            <a:r>
              <a:rPr lang="en-US" sz="2400" b="0" i="0" u="none" strike="noStrike" dirty="0">
                <a:effectLst/>
                <a:latin typeface="Comic Sans MS" panose="030F0702030302020204" pitchFamily="66" charset="0"/>
              </a:rPr>
              <a:t>algorithm</a:t>
            </a:r>
            <a:r>
              <a:rPr lang="en-US" sz="2400" b="0" i="0" dirty="0">
                <a:effectLst/>
                <a:latin typeface="Comic Sans MS" panose="030F0702030302020204" pitchFamily="66" charset="0"/>
              </a:rPr>
              <a:t> after it has been </a:t>
            </a:r>
            <a:r>
              <a:rPr lang="en-US" sz="2400" b="0" i="0" u="none" strike="noStrike" dirty="0">
                <a:effectLst/>
                <a:latin typeface="Comic Sans MS" panose="030F0702030302020204" pitchFamily="66" charset="0"/>
              </a:rPr>
              <a:t>trained</a:t>
            </a:r>
            <a:r>
              <a:rPr lang="en-US" sz="2400" b="0" i="0" dirty="0">
                <a:effectLst/>
                <a:latin typeface="Comic Sans MS" panose="030F0702030302020204" pitchFamily="66" charset="0"/>
              </a:rPr>
              <a:t> on a historical dataset.</a:t>
            </a: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Machine learning has two main goals: </a:t>
            </a:r>
          </a:p>
          <a:p>
            <a:pPr algn="just"/>
            <a:r>
              <a:rPr lang="en-US" sz="2400" b="0" i="1" dirty="0">
                <a:solidFill>
                  <a:srgbClr val="222222"/>
                </a:solidFill>
                <a:effectLst/>
                <a:latin typeface="Comic Sans MS" panose="030F0702030302020204" pitchFamily="66" charset="0"/>
              </a:rPr>
              <a:t>prediction</a:t>
            </a:r>
            <a:r>
              <a:rPr lang="en-US" sz="2400" b="0" i="0" dirty="0">
                <a:solidFill>
                  <a:srgbClr val="222222"/>
                </a:solidFill>
                <a:effectLst/>
                <a:latin typeface="Comic Sans MS" panose="030F0702030302020204" pitchFamily="66" charset="0"/>
              </a:rPr>
              <a:t> and </a:t>
            </a:r>
            <a:r>
              <a:rPr lang="en-US" sz="2400" b="0" i="1" dirty="0">
                <a:solidFill>
                  <a:srgbClr val="222222"/>
                </a:solidFill>
                <a:effectLst/>
                <a:latin typeface="Comic Sans MS" panose="030F0702030302020204" pitchFamily="66" charset="0"/>
              </a:rPr>
              <a:t>inference</a:t>
            </a:r>
            <a:r>
              <a:rPr lang="en-US" sz="2400" b="0" i="0" dirty="0">
                <a:solidFill>
                  <a:srgbClr val="222222"/>
                </a:solidFill>
                <a:effectLst/>
                <a:latin typeface="Comic Sans MS" panose="030F0702030302020204" pitchFamily="66" charset="0"/>
              </a:rPr>
              <a:t>.</a:t>
            </a: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After you have a model, you can use that model to generate predictions which means to give your model the inputs it has never seen before and obtain the answer the model has predicted.</a:t>
            </a:r>
          </a:p>
          <a:p>
            <a:pPr algn="just"/>
            <a:endParaRPr lang="en-US" sz="2400" b="0" i="0" dirty="0">
              <a:effectLst/>
              <a:latin typeface="Comic Sans MS" panose="030F0702030302020204" pitchFamily="66" charset="0"/>
            </a:endParaRPr>
          </a:p>
          <a:p>
            <a:pPr algn="just"/>
            <a:r>
              <a:rPr lang="en-US" sz="2400" b="0" i="0" dirty="0">
                <a:solidFill>
                  <a:srgbClr val="222222"/>
                </a:solidFill>
                <a:effectLst/>
                <a:latin typeface="Comic Sans MS" panose="030F0702030302020204" pitchFamily="66" charset="0"/>
              </a:rPr>
              <a:t>In addition to making predictions on new data, you can use machine-learning models to better understand the relationships between the input features and the output target which is known as inference.</a:t>
            </a:r>
            <a:endParaRPr lang="en-US" sz="2400" b="0" i="0" dirty="0">
              <a:effectLst/>
              <a:latin typeface="Comic Sans MS" panose="030F0702030302020204" pitchFamily="66" charset="0"/>
            </a:endParaRPr>
          </a:p>
          <a:p>
            <a:pPr algn="just"/>
            <a:endParaRPr lang="en-IN" sz="2400" dirty="0">
              <a:latin typeface="Comic Sans MS" panose="030F0702030302020204" pitchFamily="66" charset="0"/>
            </a:endParaRPr>
          </a:p>
        </p:txBody>
      </p:sp>
    </p:spTree>
    <p:extLst>
      <p:ext uri="{BB962C8B-B14F-4D97-AF65-F5344CB8AC3E}">
        <p14:creationId xmlns:p14="http://schemas.microsoft.com/office/powerpoint/2010/main" val="3614381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ECF8BD-3230-F408-F39F-E63A93FDE01D}"/>
              </a:ext>
            </a:extLst>
          </p:cNvPr>
          <p:cNvSpPr txBox="1"/>
          <p:nvPr/>
        </p:nvSpPr>
        <p:spPr>
          <a:xfrm>
            <a:off x="5205520" y="535901"/>
            <a:ext cx="6176691" cy="578619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Traffic Alerts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Social Media</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Transportation and Commuting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Products Recommendations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Virtual Personal Assistants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Self Driving Cars</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Dynamic Pricing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Google Translate</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Online Video Streaming</a:t>
            </a:r>
            <a:endParaRPr lang="en-IN" sz="3200" b="0" i="0" dirty="0">
              <a:solidFill>
                <a:srgbClr val="425268"/>
              </a:solidFill>
              <a:effectLst/>
              <a:latin typeface="Comic Sans MS" panose="030F0702030302020204" pitchFamily="66" charset="0"/>
            </a:endParaRPr>
          </a:p>
          <a:p>
            <a:pPr algn="l">
              <a:buFont typeface="Arial" panose="020B0604020202020204" pitchFamily="34" charset="0"/>
              <a:buChar char="•"/>
            </a:pPr>
            <a:r>
              <a:rPr lang="en-IN" sz="3200" b="0" i="0" u="none" strike="noStrike" dirty="0">
                <a:solidFill>
                  <a:srgbClr val="425268"/>
                </a:solidFill>
                <a:effectLst/>
                <a:latin typeface="Comic Sans MS" panose="030F0702030302020204" pitchFamily="66" charset="0"/>
              </a:rPr>
              <a:t>Fraud Detection</a:t>
            </a:r>
            <a:endParaRPr lang="en-IN" sz="3200" b="0" i="0" dirty="0">
              <a:solidFill>
                <a:srgbClr val="425268"/>
              </a:solidFill>
              <a:effectLst/>
              <a:latin typeface="Comic Sans MS" panose="030F0702030302020204" pitchFamily="66" charset="0"/>
            </a:endParaRPr>
          </a:p>
          <a:p>
            <a:pPr algn="l"/>
            <a:r>
              <a:rPr lang="en-IN" sz="3200" b="0" i="0" dirty="0">
                <a:solidFill>
                  <a:srgbClr val="425268"/>
                </a:solidFill>
                <a:effectLst/>
                <a:latin typeface="Comic Sans MS" panose="030F0702030302020204" pitchFamily="66" charset="0"/>
              </a:rPr>
              <a:t> </a:t>
            </a:r>
          </a:p>
          <a:p>
            <a:endParaRPr lang="en-IN" dirty="0"/>
          </a:p>
        </p:txBody>
      </p:sp>
      <p:sp>
        <p:nvSpPr>
          <p:cNvPr id="3" name="Flowchart: Off-page Connector 2">
            <a:extLst>
              <a:ext uri="{FF2B5EF4-FFF2-40B4-BE49-F238E27FC236}">
                <a16:creationId xmlns:a16="http://schemas.microsoft.com/office/drawing/2014/main" id="{2E709BCB-E170-5692-09CF-5EA4C9DB4034}"/>
              </a:ext>
            </a:extLst>
          </p:cNvPr>
          <p:cNvSpPr/>
          <p:nvPr/>
        </p:nvSpPr>
        <p:spPr>
          <a:xfrm>
            <a:off x="809788" y="659841"/>
            <a:ext cx="3822853" cy="4869455"/>
          </a:xfrm>
          <a:prstGeom prst="flowChartOffpageConnector">
            <a:avLst/>
          </a:prstGeom>
          <a:solidFill>
            <a:srgbClr val="435269"/>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4400" dirty="0">
                <a:latin typeface="Comic Sans MS" panose="030F0702030302020204" pitchFamily="66" charset="0"/>
              </a:rPr>
              <a:t>Applications </a:t>
            </a:r>
          </a:p>
          <a:p>
            <a:pPr algn="ctr"/>
            <a:r>
              <a:rPr lang="en-IN" sz="4400" dirty="0">
                <a:latin typeface="Comic Sans MS" panose="030F0702030302020204" pitchFamily="66" charset="0"/>
              </a:rPr>
              <a:t>Of</a:t>
            </a:r>
          </a:p>
          <a:p>
            <a:pPr algn="ctr"/>
            <a:r>
              <a:rPr lang="en-IN" sz="4400" dirty="0">
                <a:latin typeface="Comic Sans MS" panose="030F0702030302020204" pitchFamily="66" charset="0"/>
              </a:rPr>
              <a:t> ML</a:t>
            </a:r>
          </a:p>
        </p:txBody>
      </p:sp>
    </p:spTree>
    <p:extLst>
      <p:ext uri="{BB962C8B-B14F-4D97-AF65-F5344CB8AC3E}">
        <p14:creationId xmlns:p14="http://schemas.microsoft.com/office/powerpoint/2010/main" val="16304801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6">
            <a:extLst>
              <a:ext uri="{FF2B5EF4-FFF2-40B4-BE49-F238E27FC236}">
                <a16:creationId xmlns:a16="http://schemas.microsoft.com/office/drawing/2014/main" id="{27CB8855-6DF1-7099-B93B-377DE8DBC881}"/>
              </a:ext>
            </a:extLst>
          </p:cNvPr>
          <p:cNvSpPr>
            <a:spLocks noChangeAspect="1" noChangeArrowheads="1"/>
          </p:cNvSpPr>
          <p:nvPr/>
        </p:nvSpPr>
        <p:spPr bwMode="auto">
          <a:xfrm>
            <a:off x="5943600" y="3276600"/>
            <a:ext cx="3769360" cy="37693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8">
            <a:extLst>
              <a:ext uri="{FF2B5EF4-FFF2-40B4-BE49-F238E27FC236}">
                <a16:creationId xmlns:a16="http://schemas.microsoft.com/office/drawing/2014/main" id="{CED56F6E-1D20-751E-0476-04AC7FD3FF9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TextBox 6">
            <a:extLst>
              <a:ext uri="{FF2B5EF4-FFF2-40B4-BE49-F238E27FC236}">
                <a16:creationId xmlns:a16="http://schemas.microsoft.com/office/drawing/2014/main" id="{FA5B97F2-F564-ACD0-1305-47E42CAECCA5}"/>
              </a:ext>
            </a:extLst>
          </p:cNvPr>
          <p:cNvSpPr txBox="1"/>
          <p:nvPr/>
        </p:nvSpPr>
        <p:spPr>
          <a:xfrm>
            <a:off x="3048000" y="3340854"/>
            <a:ext cx="6096000" cy="369332"/>
          </a:xfrm>
          <a:prstGeom prst="rect">
            <a:avLst/>
          </a:prstGeom>
          <a:noFill/>
        </p:spPr>
        <p:txBody>
          <a:bodyPr wrap="square">
            <a:spAutoFit/>
          </a:bodyPr>
          <a:lstStyle/>
          <a:p>
            <a:endParaRPr lang="en-IN" dirty="0"/>
          </a:p>
        </p:txBody>
      </p:sp>
      <p:sp>
        <p:nvSpPr>
          <p:cNvPr id="10" name="Rectangle 9">
            <a:extLst>
              <a:ext uri="{FF2B5EF4-FFF2-40B4-BE49-F238E27FC236}">
                <a16:creationId xmlns:a16="http://schemas.microsoft.com/office/drawing/2014/main" id="{CB498D65-810A-0962-9CE2-B7215AAE5C0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1" name="AutoShape 11" descr="Types of Machine Learning Models">
            <a:extLst>
              <a:ext uri="{FF2B5EF4-FFF2-40B4-BE49-F238E27FC236}">
                <a16:creationId xmlns:a16="http://schemas.microsoft.com/office/drawing/2014/main" id="{B20B44A9-6081-EC58-3937-F0E2F8B91D96}"/>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2" name="AutoShape 13">
            <a:extLst>
              <a:ext uri="{FF2B5EF4-FFF2-40B4-BE49-F238E27FC236}">
                <a16:creationId xmlns:a16="http://schemas.microsoft.com/office/drawing/2014/main" id="{361C68DF-4A58-AE8E-9860-DA8A9868FBED}"/>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5" name="Picture 14">
            <a:extLst>
              <a:ext uri="{FF2B5EF4-FFF2-40B4-BE49-F238E27FC236}">
                <a16:creationId xmlns:a16="http://schemas.microsoft.com/office/drawing/2014/main" id="{7D57868A-0004-5DCC-461F-65A50662A19E}"/>
              </a:ext>
            </a:extLst>
          </p:cNvPr>
          <p:cNvPicPr>
            <a:picLocks noChangeAspect="1"/>
          </p:cNvPicPr>
          <p:nvPr/>
        </p:nvPicPr>
        <p:blipFill>
          <a:blip r:embed="rId2">
            <a:extLst>
              <a:ext uri="{28A0092B-C50C-407E-A947-70E740481C1C}">
                <a14:useLocalDpi xmlns:a14="http://schemas.microsoft.com/office/drawing/2010/main" val="0"/>
              </a:ext>
            </a:extLst>
          </a:blip>
          <a:srcRect b="6476"/>
          <a:stretch/>
        </p:blipFill>
        <p:spPr>
          <a:xfrm>
            <a:off x="3647694" y="1"/>
            <a:ext cx="4896612" cy="6309360"/>
          </a:xfrm>
          <a:prstGeom prst="rect">
            <a:avLst/>
          </a:prstGeom>
        </p:spPr>
      </p:pic>
      <p:sp>
        <p:nvSpPr>
          <p:cNvPr id="17" name="TextBox 16">
            <a:extLst>
              <a:ext uri="{FF2B5EF4-FFF2-40B4-BE49-F238E27FC236}">
                <a16:creationId xmlns:a16="http://schemas.microsoft.com/office/drawing/2014/main" id="{B4CB6A03-E26E-42FD-B05C-C8DD5423AB96}"/>
              </a:ext>
            </a:extLst>
          </p:cNvPr>
          <p:cNvSpPr txBox="1"/>
          <p:nvPr/>
        </p:nvSpPr>
        <p:spPr>
          <a:xfrm>
            <a:off x="8910320" y="5109032"/>
            <a:ext cx="3281680" cy="1200329"/>
          </a:xfrm>
          <a:prstGeom prst="rect">
            <a:avLst/>
          </a:prstGeom>
          <a:noFill/>
        </p:spPr>
        <p:txBody>
          <a:bodyPr wrap="square">
            <a:spAutoFit/>
          </a:bodyPr>
          <a:lstStyle/>
          <a:p>
            <a:r>
              <a:rPr lang="en-IN" dirty="0"/>
              <a:t>https://pythonnumericalmethods.studentorg.berkeley.edu/notebooks/chapter25.01-Concept-of-Machine-Learning.html</a:t>
            </a:r>
          </a:p>
        </p:txBody>
      </p:sp>
      <p:sp>
        <p:nvSpPr>
          <p:cNvPr id="18" name="AutoShape 17">
            <a:extLst>
              <a:ext uri="{FF2B5EF4-FFF2-40B4-BE49-F238E27FC236}">
                <a16:creationId xmlns:a16="http://schemas.microsoft.com/office/drawing/2014/main" id="{28A61EC8-6E3E-0B6A-2900-A026CDDA7255}"/>
              </a:ext>
            </a:extLst>
          </p:cNvPr>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42232308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642D27-9EF6-9F22-09E4-CE8F3899BE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833" y="203200"/>
            <a:ext cx="7532944" cy="2690337"/>
          </a:xfrm>
          <a:prstGeom prst="rect">
            <a:avLst/>
          </a:prstGeom>
        </p:spPr>
      </p:pic>
      <p:pic>
        <p:nvPicPr>
          <p:cNvPr id="5" name="Picture 4">
            <a:extLst>
              <a:ext uri="{FF2B5EF4-FFF2-40B4-BE49-F238E27FC236}">
                <a16:creationId xmlns:a16="http://schemas.microsoft.com/office/drawing/2014/main" id="{E2403A52-55B2-3A23-2956-8B469210CC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263" y="3051628"/>
            <a:ext cx="6925377" cy="2473349"/>
          </a:xfrm>
          <a:prstGeom prst="rect">
            <a:avLst/>
          </a:prstGeom>
        </p:spPr>
      </p:pic>
    </p:spTree>
    <p:extLst>
      <p:ext uri="{BB962C8B-B14F-4D97-AF65-F5344CB8AC3E}">
        <p14:creationId xmlns:p14="http://schemas.microsoft.com/office/powerpoint/2010/main" val="36996714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achine Learning vs Traditional programming scheme">
            <a:extLst>
              <a:ext uri="{FF2B5EF4-FFF2-40B4-BE49-F238E27FC236}">
                <a16:creationId xmlns:a16="http://schemas.microsoft.com/office/drawing/2014/main" id="{83CBF6CC-031E-8193-4E43-2062963E84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979" y="133074"/>
            <a:ext cx="10305682" cy="317665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Difference between Traditional Programming and Machine Learning |  #machinelearning #ml">
            <a:extLst>
              <a:ext uri="{FF2B5EF4-FFF2-40B4-BE49-F238E27FC236}">
                <a16:creationId xmlns:a16="http://schemas.microsoft.com/office/drawing/2014/main" id="{0A10C0BA-9DE5-8E31-840F-B70E805AF9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4887" y="2964512"/>
            <a:ext cx="9243391" cy="3893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7352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36F5A652-2645-EB13-9376-09174B6273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1108" y="0"/>
            <a:ext cx="8369784" cy="60565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6179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Types of machine learning problems">
            <a:extLst>
              <a:ext uri="{FF2B5EF4-FFF2-40B4-BE49-F238E27FC236}">
                <a16:creationId xmlns:a16="http://schemas.microsoft.com/office/drawing/2014/main" id="{A681B672-B303-BEAB-AFF9-230FD8191A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9017" y="660400"/>
            <a:ext cx="10225383" cy="4697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943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5FB4C-344D-4038-BA17-585E43742D3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04860B1-8A13-9B53-A1E6-11A4F3A674E5}"/>
              </a:ext>
            </a:extLst>
          </p:cNvPr>
          <p:cNvSpPr>
            <a:spLocks noGrp="1"/>
          </p:cNvSpPr>
          <p:nvPr>
            <p:ph idx="1"/>
          </p:nvPr>
        </p:nvSpPr>
        <p:spPr/>
        <p:txBody>
          <a:bodyPr/>
          <a:lstStyle/>
          <a:p>
            <a:endParaRPr lang="en-IN"/>
          </a:p>
        </p:txBody>
      </p:sp>
      <p:pic>
        <p:nvPicPr>
          <p:cNvPr id="4098" name="Picture 2">
            <a:extLst>
              <a:ext uri="{FF2B5EF4-FFF2-40B4-BE49-F238E27FC236}">
                <a16:creationId xmlns:a16="http://schemas.microsoft.com/office/drawing/2014/main" id="{9D902525-3E16-0EBF-75D0-7EF77B7191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5994"/>
            <a:ext cx="12204810" cy="53236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23919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ML types">
            <a:extLst>
              <a:ext uri="{FF2B5EF4-FFF2-40B4-BE49-F238E27FC236}">
                <a16:creationId xmlns:a16="http://schemas.microsoft.com/office/drawing/2014/main" id="{F80A5FEA-7B9B-1DE5-3836-7F61D461B6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2652" y="141535"/>
            <a:ext cx="7331627" cy="5493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5889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DEA93-7FF6-F0F8-9682-18ECC93FE48A}"/>
              </a:ext>
            </a:extLst>
          </p:cNvPr>
          <p:cNvSpPr>
            <a:spLocks noGrp="1"/>
          </p:cNvSpPr>
          <p:nvPr>
            <p:ph type="title"/>
          </p:nvPr>
        </p:nvSpPr>
        <p:spPr/>
        <p:txBody>
          <a:bodyPr/>
          <a:lstStyle/>
          <a:p>
            <a:endParaRPr lang="en-IN"/>
          </a:p>
        </p:txBody>
      </p:sp>
      <p:sp>
        <p:nvSpPr>
          <p:cNvPr id="4" name="AutoShape 2" descr="The main types of machine learning. Main approaches include classification and regression under the supervised learning and clustering under the unsupervised learning. Reinforcement learning enhance the model performance by interacting with environment. Coloured dots and triangles represent the training data. Yellow stars represent the new data which can be predicted by the trained model.">
            <a:extLst>
              <a:ext uri="{FF2B5EF4-FFF2-40B4-BE49-F238E27FC236}">
                <a16:creationId xmlns:a16="http://schemas.microsoft.com/office/drawing/2014/main" id="{CE9CBF79-FF7E-5813-BDD7-D3EA7B452595}"/>
              </a:ext>
            </a:extLst>
          </p:cNvPr>
          <p:cNvSpPr>
            <a:spLocks noChangeAspect="1" noChangeArrowheads="1"/>
          </p:cNvSpPr>
          <p:nvPr/>
        </p:nvSpPr>
        <p:spPr bwMode="auto">
          <a:xfrm>
            <a:off x="5887192" y="3220192"/>
            <a:ext cx="361208" cy="36120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descr="The main types of machine learning. Main approaches include classification and regression under the supervised learning and clustering under the unsupervised learning. Reinforcement learning enhance the model performance by interacting with environment. Coloured dots and triangles represent the training data. Yellow stars represent the new data which can be predicted by the trained model.">
            <a:extLst>
              <a:ext uri="{FF2B5EF4-FFF2-40B4-BE49-F238E27FC236}">
                <a16:creationId xmlns:a16="http://schemas.microsoft.com/office/drawing/2014/main" id="{6C112EE0-8919-5D80-AAE5-4F37D34BFBC8}"/>
              </a:ext>
            </a:extLst>
          </p:cNvPr>
          <p:cNvSpPr>
            <a:spLocks noChangeAspect="1" noChangeArrowheads="1"/>
          </p:cNvSpPr>
          <p:nvPr/>
        </p:nvSpPr>
        <p:spPr bwMode="auto">
          <a:xfrm>
            <a:off x="6095999" y="3428999"/>
            <a:ext cx="4747591" cy="474759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150" name="Picture 6">
            <a:extLst>
              <a:ext uri="{FF2B5EF4-FFF2-40B4-BE49-F238E27FC236}">
                <a16:creationId xmlns:a16="http://schemas.microsoft.com/office/drawing/2014/main" id="{D55F5CE1-2867-1CC3-E65D-7E64738B1E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534" y="427383"/>
            <a:ext cx="9594591" cy="5192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599927"/>
      </p:ext>
    </p:extLst>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80AA9D2D-EE59-4148-A11E-A51EEE828B28}" vid="{AEAFD717-D3C8-4034-8F7E-D5220B0CCEB8}"/>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9DAD249-BF80-48EF-9AFB-36A11BCDC2CE}">
  <ds:schemaRefs>
    <ds:schemaRef ds:uri="http://schemas.microsoft.com/sharepoint/v3/contenttype/forms"/>
  </ds:schemaRefs>
</ds:datastoreItem>
</file>

<file path=customXml/itemProps3.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{C1F586F6-F4D7-452B-886A-E9A4E37E0B18}tf56160789_win32</Template>
  <TotalTime>53</TotalTime>
  <Words>1519</Words>
  <Application>Microsoft Office PowerPoint</Application>
  <PresentationFormat>Widescreen</PresentationFormat>
  <Paragraphs>166</Paragraphs>
  <Slides>33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Bookman Old Style</vt:lpstr>
      <vt:lpstr>Calibri</vt:lpstr>
      <vt:lpstr>Comic Sans MS</vt:lpstr>
      <vt:lpstr>Franklin Gothic Book</vt:lpstr>
      <vt:lpstr>gg sans</vt:lpstr>
      <vt:lpstr>inherit</vt:lpstr>
      <vt:lpstr>Custom</vt:lpstr>
      <vt:lpstr>Machine learning</vt:lpstr>
      <vt:lpstr>PowerPoint Presentation</vt:lpstr>
      <vt:lpstr>ML </vt:lpstr>
      <vt:lpstr>PowerPoint Presentation</vt:lpstr>
      <vt:lpstr>PowerPoint Presentation</vt:lpstr>
      <vt:lpstr>PowerPoint Presentation</vt:lpstr>
      <vt:lpstr>PowerPoint Presentation</vt:lpstr>
      <vt:lpstr>PowerPoint Presentation</vt:lpstr>
      <vt:lpstr>PowerPoint Presentation</vt:lpstr>
      <vt:lpstr>Examples use case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shahil md</dc:creator>
  <cp:lastModifiedBy>shahil md</cp:lastModifiedBy>
  <cp:revision>20</cp:revision>
  <dcterms:created xsi:type="dcterms:W3CDTF">2024-09-27T03:26:36Z</dcterms:created>
  <dcterms:modified xsi:type="dcterms:W3CDTF">2024-09-27T04:20:16Z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